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53" r:id="rId2"/>
    <p:sldId id="345" r:id="rId3"/>
    <p:sldId id="352" r:id="rId4"/>
    <p:sldId id="316" r:id="rId5"/>
    <p:sldId id="347" r:id="rId6"/>
    <p:sldId id="351" r:id="rId7"/>
    <p:sldId id="348" r:id="rId8"/>
    <p:sldId id="3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42E"/>
    <a:srgbClr val="DD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p:restoredTop sz="87013" autoAdjust="0"/>
  </p:normalViewPr>
  <p:slideViewPr>
    <p:cSldViewPr snapToGrid="0" snapToObjects="1">
      <p:cViewPr varScale="1">
        <p:scale>
          <a:sx n="44" d="100"/>
          <a:sy n="44" d="100"/>
        </p:scale>
        <p:origin x="15" y="9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71E8D-7263-A048-A81D-041DC5EA2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1B21C8-C9C3-D34F-AEA7-856C1A6B78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E47F87-DF57-1047-8715-FE1ABBD89230}" type="datetimeFigureOut">
              <a:rPr lang="en-US" smtClean="0"/>
              <a:t>6/23/2020</a:t>
            </a:fld>
            <a:endParaRPr lang="en-US"/>
          </a:p>
        </p:txBody>
      </p:sp>
      <p:sp>
        <p:nvSpPr>
          <p:cNvPr id="4" name="Footer Placeholder 3">
            <a:extLst>
              <a:ext uri="{FF2B5EF4-FFF2-40B4-BE49-F238E27FC236}">
                <a16:creationId xmlns:a16="http://schemas.microsoft.com/office/drawing/2014/main" id="{EF6FB2EB-F84C-4E47-AF54-B9A86B1B78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72FE06-E753-2844-A5C8-8934FE4997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83B8B5-7173-6448-A636-D9CB348B70E6}" type="slidenum">
              <a:rPr lang="en-US" smtClean="0"/>
              <a:t>‹N°›</a:t>
            </a:fld>
            <a:endParaRPr lang="en-US"/>
          </a:p>
        </p:txBody>
      </p:sp>
    </p:spTree>
    <p:extLst>
      <p:ext uri="{BB962C8B-B14F-4D97-AF65-F5344CB8AC3E}">
        <p14:creationId xmlns:p14="http://schemas.microsoft.com/office/powerpoint/2010/main" val="19070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4F286-1EC0-DB45-9894-45F241BD59DA}"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29CE3-BBC9-9F47-B39D-90D7F58D8622}" type="slidenum">
              <a:rPr lang="en-US" smtClean="0"/>
              <a:t>‹N°›</a:t>
            </a:fld>
            <a:endParaRPr lang="en-US"/>
          </a:p>
        </p:txBody>
      </p:sp>
    </p:spTree>
    <p:extLst>
      <p:ext uri="{BB962C8B-B14F-4D97-AF65-F5344CB8AC3E}">
        <p14:creationId xmlns:p14="http://schemas.microsoft.com/office/powerpoint/2010/main" val="8167049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2</a:t>
            </a:fld>
            <a:endParaRPr lang="en-US" dirty="0"/>
          </a:p>
        </p:txBody>
      </p:sp>
    </p:spTree>
    <p:extLst>
      <p:ext uri="{BB962C8B-B14F-4D97-AF65-F5344CB8AC3E}">
        <p14:creationId xmlns:p14="http://schemas.microsoft.com/office/powerpoint/2010/main" val="141875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3</a:t>
            </a:fld>
            <a:endParaRPr lang="en-US"/>
          </a:p>
        </p:txBody>
      </p:sp>
    </p:spTree>
    <p:extLst>
      <p:ext uri="{BB962C8B-B14F-4D97-AF65-F5344CB8AC3E}">
        <p14:creationId xmlns:p14="http://schemas.microsoft.com/office/powerpoint/2010/main" val="4788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4</a:t>
            </a:fld>
            <a:endParaRPr lang="en-US"/>
          </a:p>
        </p:txBody>
      </p:sp>
    </p:spTree>
    <p:extLst>
      <p:ext uri="{BB962C8B-B14F-4D97-AF65-F5344CB8AC3E}">
        <p14:creationId xmlns:p14="http://schemas.microsoft.com/office/powerpoint/2010/main" val="98426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5</a:t>
            </a:fld>
            <a:endParaRPr lang="en-US" dirty="0"/>
          </a:p>
        </p:txBody>
      </p:sp>
    </p:spTree>
    <p:extLst>
      <p:ext uri="{BB962C8B-B14F-4D97-AF65-F5344CB8AC3E}">
        <p14:creationId xmlns:p14="http://schemas.microsoft.com/office/powerpoint/2010/main" val="318155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6</a:t>
            </a:fld>
            <a:endParaRPr lang="en-US" dirty="0"/>
          </a:p>
        </p:txBody>
      </p:sp>
    </p:spTree>
    <p:extLst>
      <p:ext uri="{BB962C8B-B14F-4D97-AF65-F5344CB8AC3E}">
        <p14:creationId xmlns:p14="http://schemas.microsoft.com/office/powerpoint/2010/main" val="138528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9CE3-BBC9-9F47-B39D-90D7F58D8622}" type="slidenum">
              <a:rPr lang="en-US" smtClean="0"/>
              <a:t>7</a:t>
            </a:fld>
            <a:endParaRPr lang="en-US" dirty="0"/>
          </a:p>
        </p:txBody>
      </p:sp>
    </p:spTree>
    <p:extLst>
      <p:ext uri="{BB962C8B-B14F-4D97-AF65-F5344CB8AC3E}">
        <p14:creationId xmlns:p14="http://schemas.microsoft.com/office/powerpoint/2010/main" val="2262855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13583A-2DC3-A54C-9990-A03587075B2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Round Diagonal Corner Rectangle 9">
            <a:extLst>
              <a:ext uri="{FF2B5EF4-FFF2-40B4-BE49-F238E27FC236}">
                <a16:creationId xmlns:a16="http://schemas.microsoft.com/office/drawing/2014/main" id="{AB59AA29-4173-DB48-9B5F-C51D5C989797}"/>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A154ACE1-BD8C-6840-82A0-FE21F059D927}"/>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CA" sz="1800" kern="1200" dirty="0" err="1">
                <a:solidFill>
                  <a:schemeClr val="bg1"/>
                </a:solidFill>
                <a:latin typeface="+mn-lt"/>
                <a:ea typeface="+mn-ea"/>
                <a:cs typeface="+mn-cs"/>
              </a:rPr>
              <a:t>Planification</a:t>
            </a:r>
            <a:endParaRPr lang="en-US" sz="1800" kern="1200" dirty="0">
              <a:solidFill>
                <a:schemeClr val="bg1"/>
              </a:solidFill>
              <a:latin typeface="+mn-lt"/>
              <a:ea typeface="+mn-ea"/>
              <a:cs typeface="+mn-cs"/>
            </a:endParaRPr>
          </a:p>
        </p:txBody>
      </p:sp>
      <p:sp>
        <p:nvSpPr>
          <p:cNvPr id="9" name="Title 1">
            <a:extLst>
              <a:ext uri="{FF2B5EF4-FFF2-40B4-BE49-F238E27FC236}">
                <a16:creationId xmlns:a16="http://schemas.microsoft.com/office/drawing/2014/main" id="{ED1740AD-062E-AF4D-8A03-4AD2F2733533}"/>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a:solidFill>
                  <a:schemeClr val="bg1"/>
                </a:solidFill>
                <a:latin typeface="Kievit-Book" pitchFamily="2" charset="0"/>
              </a:defRPr>
            </a:lvl1pPr>
          </a:lstStyle>
          <a:p>
            <a:r>
              <a:rPr lang="en-US" dirty="0" err="1"/>
              <a:t>Titre</a:t>
            </a:r>
            <a:r>
              <a:rPr lang="en-US" dirty="0"/>
              <a:t> (</a:t>
            </a:r>
            <a:r>
              <a:rPr lang="en-US" dirty="0" err="1"/>
              <a:t>Kievit</a:t>
            </a:r>
            <a:r>
              <a:rPr lang="en-US" dirty="0"/>
              <a:t>-Book 40pts)</a:t>
            </a:r>
          </a:p>
        </p:txBody>
      </p:sp>
      <p:sp>
        <p:nvSpPr>
          <p:cNvPr id="13" name="Subtitle 2">
            <a:extLst>
              <a:ext uri="{FF2B5EF4-FFF2-40B4-BE49-F238E27FC236}">
                <a16:creationId xmlns:a16="http://schemas.microsoft.com/office/drawing/2014/main" id="{8ABACE83-949B-EA41-B65B-2CA862965858}"/>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SOUSTITRE (LAURENTIAN MAJUSCULES 20PTS)</a:t>
            </a:r>
          </a:p>
        </p:txBody>
      </p:sp>
      <p:sp>
        <p:nvSpPr>
          <p:cNvPr id="14"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pic>
        <p:nvPicPr>
          <p:cNvPr id="15" name="Picture 14">
            <a:extLst>
              <a:ext uri="{FF2B5EF4-FFF2-40B4-BE49-F238E27FC236}">
                <a16:creationId xmlns:a16="http://schemas.microsoft.com/office/drawing/2014/main" id="{3E83B73C-2D32-B44F-8C5D-A3FC6BAA1F5E}"/>
              </a:ext>
            </a:extLst>
          </p:cNvPr>
          <p:cNvPicPr>
            <a:picLocks noChangeAspect="1"/>
          </p:cNvPicPr>
          <p:nvPr userDrawn="1"/>
        </p:nvPicPr>
        <p:blipFill>
          <a:blip r:embed="rId4"/>
          <a:stretch>
            <a:fillRect/>
          </a:stretch>
        </p:blipFill>
        <p:spPr>
          <a:xfrm>
            <a:off x="4087419" y="367130"/>
            <a:ext cx="4017162" cy="1364320"/>
          </a:xfrm>
          <a:prstGeom prst="rect">
            <a:avLst/>
          </a:prstGeom>
        </p:spPr>
      </p:pic>
    </p:spTree>
    <p:extLst>
      <p:ext uri="{BB962C8B-B14F-4D97-AF65-F5344CB8AC3E}">
        <p14:creationId xmlns:p14="http://schemas.microsoft.com/office/powerpoint/2010/main" val="217183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4C4FC04B-A051-8F41-B9AE-B6D59FF81EDB}"/>
              </a:ext>
            </a:extLst>
          </p:cNvPr>
          <p:cNvSpPr txBox="1"/>
          <p:nvPr userDrawn="1"/>
        </p:nvSpPr>
        <p:spPr>
          <a:xfrm>
            <a:off x="839788" y="549182"/>
            <a:ext cx="10512425" cy="707886"/>
          </a:xfrm>
          <a:prstGeom prst="rect">
            <a:avLst/>
          </a:prstGeom>
          <a:noFill/>
        </p:spPr>
        <p:txBody>
          <a:bodyPr wrap="square" rtlCol="0" anchor="ctr">
            <a:spAutoFit/>
          </a:bodyPr>
          <a:lstStyle/>
          <a:p>
            <a:pPr marL="0" lvl="0" algn="ctr" defTabSz="914400" rtl="0" eaLnBrk="1" latinLnBrk="0" hangingPunct="1"/>
            <a:r>
              <a:rPr lang="fr-CA" sz="4000" kern="1200" dirty="0">
                <a:solidFill>
                  <a:schemeClr val="bg1"/>
                </a:solidFill>
                <a:latin typeface="Times" pitchFamily="2" charset="0"/>
                <a:ea typeface="+mn-ea"/>
                <a:cs typeface="+mn-cs"/>
              </a:rPr>
              <a:t>Vision / priorités </a:t>
            </a:r>
            <a:r>
              <a:rPr lang="en-CA" sz="4000" kern="1200" dirty="0">
                <a:solidFill>
                  <a:schemeClr val="bg1"/>
                </a:solidFill>
                <a:latin typeface="Times" pitchFamily="2" charset="0"/>
                <a:ea typeface="+mn-ea"/>
                <a:cs typeface="+mn-cs"/>
              </a:rPr>
              <a:t> </a:t>
            </a:r>
            <a:endParaRPr lang="en-US" sz="4000" kern="1200" dirty="0">
              <a:solidFill>
                <a:schemeClr val="bg1"/>
              </a:solidFill>
              <a:latin typeface="Times" pitchFamily="2" charset="0"/>
              <a:ea typeface="+mn-ea"/>
              <a:cs typeface="+mn-cs"/>
            </a:endParaRPr>
          </a:p>
        </p:txBody>
      </p:sp>
      <p:sp>
        <p:nvSpPr>
          <p:cNvPr id="8" name="Content Placeholder 2">
            <a:extLst>
              <a:ext uri="{FF2B5EF4-FFF2-40B4-BE49-F238E27FC236}">
                <a16:creationId xmlns:a16="http://schemas.microsoft.com/office/drawing/2014/main" id="{549791F9-F298-AB44-8137-8706EC20D6CD}"/>
              </a:ext>
            </a:extLst>
          </p:cNvPr>
          <p:cNvSpPr>
            <a:spLocks noGrp="1"/>
          </p:cNvSpPr>
          <p:nvPr>
            <p:ph sz="half" idx="1"/>
          </p:nvPr>
        </p:nvSpPr>
        <p:spPr>
          <a:xfrm>
            <a:off x="839788" y="1610709"/>
            <a:ext cx="11352212" cy="4599591"/>
          </a:xfrm>
          <a:prstGeom prst="rect">
            <a:avLst/>
          </a:prstGeom>
        </p:spPr>
        <p:txBody>
          <a:bodyPr anchor="ctr"/>
          <a:lstStyle>
            <a:lvl1pPr marL="0" indent="0" algn="ctr">
              <a:buClr>
                <a:schemeClr val="tx2"/>
              </a:buClr>
              <a:buNone/>
              <a:defRPr sz="3200" b="0" i="0">
                <a:latin typeface="Kievit-Book" pitchFamily="2" charset="0"/>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191067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ustificatio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4C4FC04B-A051-8F41-B9AE-B6D59FF81EDB}"/>
              </a:ext>
            </a:extLst>
          </p:cNvPr>
          <p:cNvSpPr txBox="1"/>
          <p:nvPr userDrawn="1"/>
        </p:nvSpPr>
        <p:spPr>
          <a:xfrm>
            <a:off x="839788" y="549182"/>
            <a:ext cx="10512425" cy="707886"/>
          </a:xfrm>
          <a:prstGeom prst="rect">
            <a:avLst/>
          </a:prstGeom>
          <a:noFill/>
        </p:spPr>
        <p:txBody>
          <a:bodyPr wrap="square" rtlCol="0" anchor="ctr">
            <a:spAutoFit/>
          </a:bodyPr>
          <a:lstStyle/>
          <a:p>
            <a:pPr lvl="0" algn="ctr"/>
            <a:r>
              <a:rPr lang="en-US" sz="4000" dirty="0">
                <a:solidFill>
                  <a:schemeClr val="bg1"/>
                </a:solidFill>
                <a:latin typeface="Times" pitchFamily="2" charset="0"/>
              </a:rPr>
              <a:t>Justification</a:t>
            </a:r>
          </a:p>
        </p:txBody>
      </p:sp>
      <p:sp>
        <p:nvSpPr>
          <p:cNvPr id="8" name="Content Placeholder 2">
            <a:extLst>
              <a:ext uri="{FF2B5EF4-FFF2-40B4-BE49-F238E27FC236}">
                <a16:creationId xmlns:a16="http://schemas.microsoft.com/office/drawing/2014/main" id="{B0A8FAE3-018B-CC4C-8B6D-E083CD31D880}"/>
              </a:ext>
            </a:extLst>
          </p:cNvPr>
          <p:cNvSpPr>
            <a:spLocks noGrp="1"/>
          </p:cNvSpPr>
          <p:nvPr>
            <p:ph sz="half" idx="1"/>
          </p:nvPr>
        </p:nvSpPr>
        <p:spPr>
          <a:xfrm>
            <a:off x="839788" y="1610709"/>
            <a:ext cx="11352212" cy="4599591"/>
          </a:xfrm>
          <a:prstGeom prst="rect">
            <a:avLst/>
          </a:prstGeom>
        </p:spPr>
        <p:txBody>
          <a:bodyPr anchor="ctr"/>
          <a:lstStyle>
            <a:lvl1pPr marL="0" indent="0" algn="ctr">
              <a:buClr>
                <a:schemeClr val="tx2"/>
              </a:buClr>
              <a:buNone/>
              <a:defRPr sz="3200" b="0" i="0">
                <a:latin typeface="Kievit-Book" pitchFamily="2" charset="0"/>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380496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blic Consultations">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3" name="Content Placeholder 2">
            <a:extLst>
              <a:ext uri="{FF2B5EF4-FFF2-40B4-BE49-F238E27FC236}">
                <a16:creationId xmlns:a16="http://schemas.microsoft.com/office/drawing/2014/main" id="{F25AE4CD-5E9B-A643-9F93-A7643FF0EC03}"/>
              </a:ext>
            </a:extLst>
          </p:cNvPr>
          <p:cNvSpPr>
            <a:spLocks noGrp="1"/>
          </p:cNvSpPr>
          <p:nvPr>
            <p:ph sz="half" idx="1"/>
          </p:nvPr>
        </p:nvSpPr>
        <p:spPr>
          <a:xfrm>
            <a:off x="839788" y="1610709"/>
            <a:ext cx="11352212" cy="4599591"/>
          </a:xfrm>
          <a:prstGeom prst="rect">
            <a:avLst/>
          </a:prstGeom>
        </p:spPr>
        <p:txBody>
          <a:bodyPr anchor="ctr"/>
          <a:lstStyle>
            <a:lvl1pPr marL="0" indent="0" algn="ctr">
              <a:buClr>
                <a:schemeClr val="tx2"/>
              </a:buClr>
              <a:buNone/>
              <a:defRPr sz="3200" b="0" i="0">
                <a:latin typeface="Kievit-Book" pitchFamily="2" charset="0"/>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2" name="TextBox 1">
            <a:extLst>
              <a:ext uri="{FF2B5EF4-FFF2-40B4-BE49-F238E27FC236}">
                <a16:creationId xmlns:a16="http://schemas.microsoft.com/office/drawing/2014/main" id="{A4DEAF54-A900-054D-8D9B-23CEC4A08A55}"/>
              </a:ext>
            </a:extLst>
          </p:cNvPr>
          <p:cNvSpPr txBox="1"/>
          <p:nvPr userDrawn="1"/>
        </p:nvSpPr>
        <p:spPr>
          <a:xfrm>
            <a:off x="839788" y="241104"/>
            <a:ext cx="10512425" cy="1323439"/>
          </a:xfrm>
          <a:prstGeom prst="rect">
            <a:avLst/>
          </a:prstGeom>
          <a:noFill/>
        </p:spPr>
        <p:txBody>
          <a:bodyPr wrap="square" rtlCol="0" anchor="ctr">
            <a:spAutoFit/>
          </a:bodyPr>
          <a:lstStyle/>
          <a:p>
            <a:pPr lvl="0" algn="ctr"/>
            <a:r>
              <a:rPr lang="fr-CA" sz="4000" kern="1200" dirty="0">
                <a:solidFill>
                  <a:schemeClr val="bg1"/>
                </a:solidFill>
                <a:latin typeface="Times" pitchFamily="2" charset="0"/>
                <a:ea typeface="+mn-ea"/>
                <a:cs typeface="+mn-cs"/>
              </a:rPr>
              <a:t>Résultats des consultations publiques et autochtones</a:t>
            </a:r>
            <a:endParaRPr lang="en-US" sz="4000" kern="1200" dirty="0">
              <a:solidFill>
                <a:schemeClr val="bg1"/>
              </a:solidFill>
              <a:latin typeface="Times" pitchFamily="2" charset="0"/>
              <a:ea typeface="+mn-ea"/>
              <a:cs typeface="+mn-cs"/>
            </a:endParaRPr>
          </a:p>
        </p:txBody>
      </p:sp>
    </p:spTree>
    <p:extLst>
      <p:ext uri="{BB962C8B-B14F-4D97-AF65-F5344CB8AC3E}">
        <p14:creationId xmlns:p14="http://schemas.microsoft.com/office/powerpoint/2010/main" val="109684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mplate">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9" name="Text Placeholder 3">
            <a:extLst>
              <a:ext uri="{FF2B5EF4-FFF2-40B4-BE49-F238E27FC236}">
                <a16:creationId xmlns:a16="http://schemas.microsoft.com/office/drawing/2014/main" id="{0956BED3-0F66-EB40-88A1-73D4B7255F94}"/>
              </a:ext>
            </a:extLst>
          </p:cNvPr>
          <p:cNvSpPr>
            <a:spLocks noGrp="1"/>
          </p:cNvSpPr>
          <p:nvPr>
            <p:ph type="body" sz="quarter" idx="18" hasCustomPrompt="1"/>
          </p:nvPr>
        </p:nvSpPr>
        <p:spPr>
          <a:xfrm>
            <a:off x="839788" y="0"/>
            <a:ext cx="10512425" cy="1610708"/>
          </a:xfrm>
          <a:prstGeom prst="rect">
            <a:avLst/>
          </a:prstGeom>
        </p:spPr>
        <p:txBody>
          <a:bodyPr anchor="ctr"/>
          <a:lstStyle>
            <a:lvl1pPr algn="ctr">
              <a:lnSpc>
                <a:spcPts val="3600"/>
              </a:lnSpc>
              <a:defRPr sz="4000">
                <a:solidFill>
                  <a:schemeClr val="bg1"/>
                </a:solidFill>
                <a:latin typeface="Times" pitchFamily="2" charset="0"/>
              </a:defRPr>
            </a:lvl1pPr>
            <a:lvl2pPr marL="457200" indent="0">
              <a:buNone/>
              <a:defRPr/>
            </a:lvl2pPr>
          </a:lstStyle>
          <a:p>
            <a:pPr lvl="0"/>
            <a:r>
              <a:rPr lang="en-US" dirty="0"/>
              <a:t>Title here</a:t>
            </a:r>
          </a:p>
        </p:txBody>
      </p:sp>
      <p:sp>
        <p:nvSpPr>
          <p:cNvPr id="11" name="Content Placeholder 2">
            <a:extLst>
              <a:ext uri="{FF2B5EF4-FFF2-40B4-BE49-F238E27FC236}">
                <a16:creationId xmlns:a16="http://schemas.microsoft.com/office/drawing/2014/main" id="{BED3C07C-3BAE-494B-BF02-8DF8F2CD40D1}"/>
              </a:ext>
            </a:extLst>
          </p:cNvPr>
          <p:cNvSpPr>
            <a:spLocks noGrp="1"/>
          </p:cNvSpPr>
          <p:nvPr>
            <p:ph sz="half" idx="1"/>
          </p:nvPr>
        </p:nvSpPr>
        <p:spPr>
          <a:xfrm>
            <a:off x="839788" y="1610709"/>
            <a:ext cx="11352212" cy="4599591"/>
          </a:xfrm>
          <a:prstGeom prst="rect">
            <a:avLst/>
          </a:prstGeom>
        </p:spPr>
        <p:txBody>
          <a:bodyPr anchor="ctr"/>
          <a:lstStyle>
            <a:lvl1pPr marL="0" indent="0" algn="ctr">
              <a:buClr>
                <a:schemeClr val="tx2"/>
              </a:buClr>
              <a:buNone/>
              <a:defRPr sz="3200" b="0" i="0">
                <a:latin typeface="Kievit-Book" pitchFamily="2" charset="0"/>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152175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kpla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331749DA-0AF5-404C-8C3D-8210B51F546F}"/>
              </a:ext>
            </a:extLst>
          </p:cNvPr>
          <p:cNvSpPr txBox="1"/>
          <p:nvPr userDrawn="1"/>
        </p:nvSpPr>
        <p:spPr>
          <a:xfrm>
            <a:off x="839788" y="498545"/>
            <a:ext cx="10512425" cy="707886"/>
          </a:xfrm>
          <a:prstGeom prst="rect">
            <a:avLst/>
          </a:prstGeom>
          <a:noFill/>
        </p:spPr>
        <p:txBody>
          <a:bodyPr wrap="square" rtlCol="0" anchor="ctr">
            <a:spAutoFit/>
          </a:bodyPr>
          <a:lstStyle/>
          <a:p>
            <a:pPr lvl="0" algn="ctr"/>
            <a:r>
              <a:rPr lang="fr-CA" sz="4000" kern="1200" dirty="0">
                <a:solidFill>
                  <a:schemeClr val="bg1"/>
                </a:solidFill>
                <a:latin typeface="Times" pitchFamily="2" charset="0"/>
                <a:ea typeface="+mn-ea"/>
                <a:cs typeface="+mn-cs"/>
              </a:rPr>
              <a:t>Plan de travail / phases / prochaines étapes</a:t>
            </a:r>
            <a:endParaRPr lang="en-US" sz="4000" kern="1200" dirty="0">
              <a:solidFill>
                <a:schemeClr val="bg1"/>
              </a:solidFill>
              <a:latin typeface="Times" pitchFamily="2" charset="0"/>
              <a:ea typeface="+mn-ea"/>
              <a:cs typeface="+mn-cs"/>
            </a:endParaRPr>
          </a:p>
        </p:txBody>
      </p:sp>
      <p:sp>
        <p:nvSpPr>
          <p:cNvPr id="5" name="Text Placeholder 4">
            <a:extLst>
              <a:ext uri="{FF2B5EF4-FFF2-40B4-BE49-F238E27FC236}">
                <a16:creationId xmlns:a16="http://schemas.microsoft.com/office/drawing/2014/main" id="{6FCD1AAF-9DBD-1240-A7FF-51F0C0E8F0B3}"/>
              </a:ext>
            </a:extLst>
          </p:cNvPr>
          <p:cNvSpPr>
            <a:spLocks noGrp="1"/>
          </p:cNvSpPr>
          <p:nvPr>
            <p:ph type="body" sz="quarter" idx="18"/>
          </p:nvPr>
        </p:nvSpPr>
        <p:spPr>
          <a:xfrm>
            <a:off x="839788" y="1705581"/>
            <a:ext cx="5071155" cy="4504719"/>
          </a:xfrm>
          <a:prstGeom prst="rect">
            <a:avLst/>
          </a:prstGeom>
        </p:spPr>
        <p:txBody>
          <a:bodyPr/>
          <a:lstStyle>
            <a:lvl1pPr marL="514350" indent="-514350">
              <a:buFont typeface="+mj-lt"/>
              <a:buAutoNum type="arabicPeriod"/>
              <a:defRPr sz="2800">
                <a:latin typeface="Kievit-Book" pitchFamily="2" charset="0"/>
              </a:defRPr>
            </a:lvl1pPr>
            <a:lvl2pPr marL="914400" indent="-457200">
              <a:buFont typeface="Arial" panose="020B0604020202020204" pitchFamily="34" charset="0"/>
              <a:buChar char="•"/>
              <a:defRPr sz="2000">
                <a:latin typeface="Kievit-Book" pitchFamily="2" charset="0"/>
              </a:defRPr>
            </a:lvl2pPr>
            <a:lvl3pPr marL="1257300" indent="-342900">
              <a:buFont typeface="Arial" panose="020B0604020202020204" pitchFamily="34" charset="0"/>
              <a:buChar char="•"/>
              <a:defRPr sz="1800">
                <a:latin typeface="Kievit-Book" pitchFamily="2" charset="0"/>
              </a:defRPr>
            </a:lvl3pPr>
            <a:lvl4pPr marL="1714500" indent="-342900">
              <a:buFont typeface="Arial" panose="020B0604020202020204" pitchFamily="34" charset="0"/>
              <a:buChar char="•"/>
              <a:defRPr sz="1400">
                <a:latin typeface="Kievit-Book" pitchFamily="2" charset="0"/>
              </a:defRPr>
            </a:lvl4pPr>
            <a:lvl5pPr marL="2171700" indent="-342900">
              <a:buFont typeface="Arial" panose="020B0604020202020204" pitchFamily="34" charset="0"/>
              <a:buChar char="•"/>
              <a:defRPr sz="1400">
                <a:latin typeface="Kievit-Book"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7890B0B2-F49C-C848-B9A8-00A1021E0DB4}"/>
              </a:ext>
            </a:extLst>
          </p:cNvPr>
          <p:cNvSpPr>
            <a:spLocks noGrp="1"/>
          </p:cNvSpPr>
          <p:nvPr>
            <p:ph type="body" sz="quarter" idx="19"/>
          </p:nvPr>
        </p:nvSpPr>
        <p:spPr>
          <a:xfrm>
            <a:off x="6281058" y="1704976"/>
            <a:ext cx="5071155" cy="4504719"/>
          </a:xfrm>
          <a:prstGeom prst="rect">
            <a:avLst/>
          </a:prstGeom>
        </p:spPr>
        <p:txBody>
          <a:bodyPr/>
          <a:lstStyle>
            <a:lvl1pPr marL="514350" indent="-514350">
              <a:buFont typeface="+mj-lt"/>
              <a:buAutoNum type="arabicPeriod"/>
              <a:defRPr sz="2800">
                <a:latin typeface="Kievit-Book" pitchFamily="2" charset="0"/>
              </a:defRPr>
            </a:lvl1pPr>
            <a:lvl2pPr marL="800100" indent="-342900">
              <a:buFont typeface="Arial" panose="020B0604020202020204" pitchFamily="34" charset="0"/>
              <a:buChar char="•"/>
              <a:defRPr sz="2000">
                <a:latin typeface="Kievit-Book" pitchFamily="2" charset="0"/>
              </a:defRPr>
            </a:lvl2pPr>
            <a:lvl3pPr marL="1200150" indent="-285750">
              <a:buFont typeface="Arial" panose="020B0604020202020204" pitchFamily="34" charset="0"/>
              <a:buChar char="•"/>
              <a:defRPr sz="1800">
                <a:latin typeface="Kievit-Book" pitchFamily="2" charset="0"/>
              </a:defRPr>
            </a:lvl3pPr>
            <a:lvl4pPr marL="1657350" indent="-285750">
              <a:buFont typeface="Arial" panose="020B0604020202020204" pitchFamily="34" charset="0"/>
              <a:buChar char="•"/>
              <a:defRPr sz="1400">
                <a:latin typeface="Kievit-Book" pitchFamily="2" charset="0"/>
              </a:defRPr>
            </a:lvl4pPr>
            <a:lvl5pPr marL="2114550" indent="-285750">
              <a:buFont typeface="Arial" panose="020B0604020202020204" pitchFamily="34" charset="0"/>
              <a:buChar char="•"/>
              <a:defRPr sz="1400">
                <a:latin typeface="Kievit-Book"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31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commend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0283D-5037-424D-A889-7018F76AE130}"/>
              </a:ext>
            </a:extLst>
          </p:cNvPr>
          <p:cNvSpPr>
            <a:spLocks noGrp="1"/>
          </p:cNvSpPr>
          <p:nvPr>
            <p:ph type="sldNum" sz="quarter" idx="10"/>
          </p:nvPr>
        </p:nvSpPr>
        <p:spPr/>
        <p:txBody>
          <a:bodyPr/>
          <a:lstStyle/>
          <a:p>
            <a:fld id="{91B87CA1-8F1C-4440-BB28-8362941BC6A9}" type="slidenum">
              <a:rPr lang="en-US" smtClean="0"/>
              <a:pPr/>
              <a:t>‹N°›</a:t>
            </a:fld>
            <a:endParaRPr lang="en-US" dirty="0"/>
          </a:p>
        </p:txBody>
      </p:sp>
      <p:pic>
        <p:nvPicPr>
          <p:cNvPr id="4" name="Picture 3">
            <a:extLst>
              <a:ext uri="{FF2B5EF4-FFF2-40B4-BE49-F238E27FC236}">
                <a16:creationId xmlns:a16="http://schemas.microsoft.com/office/drawing/2014/main" id="{07951E83-3EE1-8E4D-B0A5-1489E9F1D9D5}"/>
              </a:ext>
            </a:extLst>
          </p:cNvPr>
          <p:cNvPicPr>
            <a:picLocks noChangeAspect="1"/>
          </p:cNvPicPr>
          <p:nvPr userDrawn="1"/>
        </p:nvPicPr>
        <p:blipFill rotWithShape="1">
          <a:blip r:embed="rId2">
            <a:alphaModFix/>
          </a:blip>
          <a:srcRect l="38869"/>
          <a:stretch/>
        </p:blipFill>
        <p:spPr>
          <a:xfrm>
            <a:off x="0" y="1"/>
            <a:ext cx="7453087" cy="6857999"/>
          </a:xfrm>
          <a:prstGeom prst="rect">
            <a:avLst/>
          </a:prstGeom>
        </p:spPr>
      </p:pic>
      <p:sp>
        <p:nvSpPr>
          <p:cNvPr id="14" name="Text Placeholder 13">
            <a:extLst>
              <a:ext uri="{FF2B5EF4-FFF2-40B4-BE49-F238E27FC236}">
                <a16:creationId xmlns:a16="http://schemas.microsoft.com/office/drawing/2014/main" id="{8EB6548C-8CAB-AB41-A209-DFAE1DE8AD4B}"/>
              </a:ext>
            </a:extLst>
          </p:cNvPr>
          <p:cNvSpPr>
            <a:spLocks noGrp="1"/>
          </p:cNvSpPr>
          <p:nvPr>
            <p:ph type="body" sz="quarter" idx="17"/>
          </p:nvPr>
        </p:nvSpPr>
        <p:spPr>
          <a:xfrm>
            <a:off x="720517" y="1965326"/>
            <a:ext cx="4992460" cy="3982322"/>
          </a:xfrm>
          <a:prstGeom prst="rect">
            <a:avLst/>
          </a:prstGeom>
        </p:spPr>
        <p:txBody>
          <a:bodyPr/>
          <a:lstStyle>
            <a:lvl1pPr marL="457200" indent="-457200">
              <a:lnSpc>
                <a:spcPts val="2960"/>
              </a:lnSpc>
              <a:buClr>
                <a:schemeClr val="bg2"/>
              </a:buClr>
              <a:buFont typeface="Arial" panose="020B0604020202020204" pitchFamily="34" charset="0"/>
              <a:buChar char="•"/>
              <a:defRPr sz="2800" b="0" i="0">
                <a:solidFill>
                  <a:schemeClr val="bg2"/>
                </a:solidFill>
                <a:latin typeface="Kievit-Book" pitchFamily="2" charset="0"/>
              </a:defRPr>
            </a:lvl1pPr>
            <a:lvl2pPr>
              <a:buClr>
                <a:schemeClr val="bg2"/>
              </a:buClr>
              <a:defRPr sz="2400" b="0" i="0">
                <a:solidFill>
                  <a:schemeClr val="bg2"/>
                </a:solidFill>
                <a:latin typeface="Kievit-Book" pitchFamily="2" charset="0"/>
              </a:defRPr>
            </a:lvl2pPr>
            <a:lvl3pPr>
              <a:buClr>
                <a:schemeClr val="bg2"/>
              </a:buClr>
              <a:defRPr sz="2000" b="0" i="0">
                <a:solidFill>
                  <a:schemeClr val="bg2"/>
                </a:solidFill>
                <a:latin typeface="Kievit-Book" pitchFamily="2" charset="0"/>
              </a:defRPr>
            </a:lvl3pPr>
            <a:lvl4pPr>
              <a:buClr>
                <a:schemeClr val="bg2"/>
              </a:buClr>
              <a:defRPr sz="1600" b="0" i="0">
                <a:solidFill>
                  <a:schemeClr val="bg2"/>
                </a:solidFill>
                <a:latin typeface="Kievit-Book" pitchFamily="2" charset="0"/>
              </a:defRPr>
            </a:lvl4pPr>
            <a:lvl5pPr>
              <a:buClr>
                <a:schemeClr val="bg2"/>
              </a:buClr>
              <a:defRPr sz="1600" b="0" i="0">
                <a:solidFill>
                  <a:schemeClr val="bg2"/>
                </a:solidFill>
                <a:latin typeface="Kievit-Book"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5070CBD7-2280-CF4E-B476-510CC994B8C2}"/>
              </a:ext>
            </a:extLst>
          </p:cNvPr>
          <p:cNvSpPr>
            <a:spLocks noGrp="1"/>
          </p:cNvSpPr>
          <p:nvPr>
            <p:ph type="body" sz="quarter" idx="18"/>
          </p:nvPr>
        </p:nvSpPr>
        <p:spPr>
          <a:xfrm>
            <a:off x="6578599" y="1965326"/>
            <a:ext cx="4773613" cy="3982322"/>
          </a:xfrm>
          <a:prstGeom prst="rect">
            <a:avLst/>
          </a:prstGeom>
        </p:spPr>
        <p:txBody>
          <a:bodyPr/>
          <a:lstStyle>
            <a:lvl1pPr marL="457200" marR="0" indent="-457200" algn="l" defTabSz="914400" rtl="0" eaLnBrk="1" fontAlgn="auto" latinLnBrk="0" hangingPunct="1">
              <a:lnSpc>
                <a:spcPts val="2480"/>
              </a:lnSpc>
              <a:spcBef>
                <a:spcPts val="1000"/>
              </a:spcBef>
              <a:spcAft>
                <a:spcPts val="0"/>
              </a:spcAft>
              <a:buClr>
                <a:schemeClr val="tx2"/>
              </a:buClr>
              <a:buSzTx/>
              <a:buFont typeface="+mj-lt"/>
              <a:buAutoNum type="arabicPeriod"/>
              <a:tabLst/>
              <a:defRPr sz="2400">
                <a:latin typeface="Kievit-Book" pitchFamily="2" charset="0"/>
              </a:defRPr>
            </a:lvl1pPr>
            <a:lvl2pPr marL="800100" indent="-342900">
              <a:buFont typeface="+mj-lt"/>
              <a:buAutoNum type="arabicPeriod"/>
              <a:defRPr sz="2000">
                <a:latin typeface="Kievit-Book" pitchFamily="2" charset="0"/>
              </a:defRPr>
            </a:lvl2pPr>
            <a:lvl3pPr marL="1257300" indent="-342900">
              <a:buFont typeface="+mj-lt"/>
              <a:buAutoNum type="arabicPeriod"/>
              <a:defRPr sz="1800">
                <a:latin typeface="Kievit-Book" pitchFamily="2" charset="0"/>
              </a:defRPr>
            </a:lvl3pPr>
            <a:lvl4pPr marL="1600200" indent="-228600">
              <a:buFont typeface="+mj-lt"/>
              <a:buAutoNum type="arabicPeriod"/>
              <a:defRPr sz="1400">
                <a:latin typeface="Kievit-Book" pitchFamily="2" charset="0"/>
              </a:defRPr>
            </a:lvl4pPr>
            <a:lvl5pPr marL="2057400" indent="-228600">
              <a:buFont typeface="+mj-lt"/>
              <a:buAutoNum type="arabicPeriod"/>
              <a:defRPr sz="1400">
                <a:latin typeface="Kievit-Book" pitchFamily="2" charset="0"/>
              </a:defRPr>
            </a:lvl5pPr>
          </a:lstStyle>
          <a:p>
            <a:pPr lvl="0"/>
            <a:r>
              <a:rPr lang="en-US" dirty="0"/>
              <a:t>Edit Master text styles</a:t>
            </a:r>
          </a:p>
          <a:p>
            <a:pPr marL="457200" marR="0" lvl="0" indent="-457200" algn="l" defTabSz="914400" rtl="0" eaLnBrk="1" fontAlgn="auto" latinLnBrk="0" hangingPunct="1">
              <a:lnSpc>
                <a:spcPct val="100000"/>
              </a:lnSpc>
              <a:spcBef>
                <a:spcPts val="1000"/>
              </a:spcBef>
              <a:spcAft>
                <a:spcPts val="0"/>
              </a:spcAft>
              <a:buClr>
                <a:schemeClr val="tx2"/>
              </a:buClr>
              <a:buSzTx/>
              <a:tabLst/>
              <a:defRPr/>
            </a:pPr>
            <a:r>
              <a:rPr lang="en-US" dirty="0"/>
              <a:t>Edit Master text styles</a:t>
            </a:r>
          </a:p>
          <a:p>
            <a:pPr marL="457200" marR="0" lvl="0" indent="-457200" algn="l" defTabSz="914400" rtl="0" eaLnBrk="1" fontAlgn="auto" latinLnBrk="0" hangingPunct="1">
              <a:lnSpc>
                <a:spcPct val="100000"/>
              </a:lnSpc>
              <a:spcBef>
                <a:spcPts val="1000"/>
              </a:spcBef>
              <a:spcAft>
                <a:spcPts val="0"/>
              </a:spcAft>
              <a:buClr>
                <a:schemeClr val="tx2"/>
              </a:buClr>
              <a:buSzTx/>
              <a:tabLst/>
              <a:defRPr/>
            </a:pPr>
            <a:r>
              <a:rPr lang="en-US" dirty="0"/>
              <a:t>Edit Master text styles</a:t>
            </a:r>
          </a:p>
          <a:p>
            <a:pPr lvl="0"/>
            <a:endParaRPr lang="en-US" dirty="0"/>
          </a:p>
        </p:txBody>
      </p:sp>
      <p:pic>
        <p:nvPicPr>
          <p:cNvPr id="17" name="Picture 16">
            <a:extLst>
              <a:ext uri="{FF2B5EF4-FFF2-40B4-BE49-F238E27FC236}">
                <a16:creationId xmlns:a16="http://schemas.microsoft.com/office/drawing/2014/main" id="{527FB21E-71B4-3842-B3F3-28C10D2329B3}"/>
              </a:ext>
            </a:extLst>
          </p:cNvPr>
          <p:cNvPicPr>
            <a:picLocks noChangeAspect="1"/>
          </p:cNvPicPr>
          <p:nvPr userDrawn="1"/>
        </p:nvPicPr>
        <p:blipFill>
          <a:blip r:embed="rId3">
            <a:alphaModFix amt="21000"/>
          </a:blip>
          <a:stretch>
            <a:fillRect/>
          </a:stretch>
        </p:blipFill>
        <p:spPr>
          <a:xfrm>
            <a:off x="720517" y="6025217"/>
            <a:ext cx="565978" cy="565978"/>
          </a:xfrm>
          <a:prstGeom prst="rect">
            <a:avLst/>
          </a:prstGeom>
        </p:spPr>
      </p:pic>
      <p:sp>
        <p:nvSpPr>
          <p:cNvPr id="18" name="TextBox 17">
            <a:extLst>
              <a:ext uri="{FF2B5EF4-FFF2-40B4-BE49-F238E27FC236}">
                <a16:creationId xmlns:a16="http://schemas.microsoft.com/office/drawing/2014/main" id="{34CCC0B1-EE8C-9740-9BC5-2B977A1D3706}"/>
              </a:ext>
            </a:extLst>
          </p:cNvPr>
          <p:cNvSpPr txBox="1"/>
          <p:nvPr userDrawn="1"/>
        </p:nvSpPr>
        <p:spPr>
          <a:xfrm>
            <a:off x="720517" y="1120291"/>
            <a:ext cx="4515439" cy="584775"/>
          </a:xfrm>
          <a:prstGeom prst="rect">
            <a:avLst/>
          </a:prstGeom>
          <a:noFill/>
        </p:spPr>
        <p:txBody>
          <a:bodyPr wrap="square" rtlCol="0" anchor="ctr">
            <a:spAutoFit/>
          </a:bodyPr>
          <a:lstStyle/>
          <a:p>
            <a:r>
              <a:rPr lang="en-CA" sz="3200" b="0" i="0" kern="1200" baseline="0" dirty="0" err="1">
                <a:solidFill>
                  <a:schemeClr val="bg1"/>
                </a:solidFill>
                <a:latin typeface="Times" pitchFamily="2" charset="0"/>
                <a:ea typeface="+mn-ea"/>
                <a:cs typeface="+mn-cs"/>
              </a:rPr>
              <a:t>Recommandation</a:t>
            </a:r>
            <a:endParaRPr lang="en-US" sz="3200" b="0" i="0" kern="1200" baseline="0" dirty="0">
              <a:solidFill>
                <a:schemeClr val="bg1"/>
              </a:solidFill>
              <a:latin typeface="Times" pitchFamily="2" charset="0"/>
              <a:ea typeface="+mn-ea"/>
              <a:cs typeface="+mn-cs"/>
            </a:endParaRPr>
          </a:p>
        </p:txBody>
      </p:sp>
      <p:sp>
        <p:nvSpPr>
          <p:cNvPr id="11" name="Round Diagonal Corner Rectangle 10">
            <a:extLst>
              <a:ext uri="{FF2B5EF4-FFF2-40B4-BE49-F238E27FC236}">
                <a16:creationId xmlns:a16="http://schemas.microsoft.com/office/drawing/2014/main" id="{903FC873-61A6-C246-B7C1-82F49C546D61}"/>
              </a:ext>
            </a:extLst>
          </p:cNvPr>
          <p:cNvSpPr/>
          <p:nvPr userDrawn="1"/>
        </p:nvSpPr>
        <p:spPr>
          <a:xfrm>
            <a:off x="-2110350"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a:extLst>
              <a:ext uri="{FF2B5EF4-FFF2-40B4-BE49-F238E27FC236}">
                <a16:creationId xmlns:a16="http://schemas.microsoft.com/office/drawing/2014/main" id="{45940FB1-5896-DE48-9082-12598FE26FCC}"/>
              </a:ext>
            </a:extLst>
          </p:cNvPr>
          <p:cNvSpPr txBox="1"/>
          <p:nvPr userDrawn="1"/>
        </p:nvSpPr>
        <p:spPr>
          <a:xfrm>
            <a:off x="-69273" y="429501"/>
            <a:ext cx="1845478" cy="369332"/>
          </a:xfrm>
          <a:prstGeom prst="rect">
            <a:avLst/>
          </a:prstGeom>
          <a:noFill/>
        </p:spPr>
        <p:txBody>
          <a:bodyPr wrap="square" rtlCol="0" anchor="ctr">
            <a:spAutoFit/>
          </a:bodyPr>
          <a:lstStyle/>
          <a:p>
            <a:pPr lvl="0" algn="r"/>
            <a:r>
              <a:rPr lang="en-CA" sz="1800" kern="1200" dirty="0" err="1">
                <a:solidFill>
                  <a:schemeClr val="bg1"/>
                </a:solidFill>
                <a:latin typeface="+mn-lt"/>
                <a:ea typeface="+mn-ea"/>
                <a:cs typeface="+mn-cs"/>
              </a:rPr>
              <a:t>Planification</a:t>
            </a:r>
            <a:endParaRPr lang="en-US" sz="1800" kern="1200" dirty="0">
              <a:solidFill>
                <a:schemeClr val="bg1"/>
              </a:solidFill>
              <a:latin typeface="+mn-lt"/>
              <a:ea typeface="+mn-ea"/>
              <a:cs typeface="+mn-cs"/>
            </a:endParaRPr>
          </a:p>
        </p:txBody>
      </p:sp>
    </p:spTree>
    <p:extLst>
      <p:ext uri="{BB962C8B-B14F-4D97-AF65-F5344CB8AC3E}">
        <p14:creationId xmlns:p14="http://schemas.microsoft.com/office/powerpoint/2010/main" val="95129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Workplan">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2">
            <a:alphaModFix amt="15000"/>
          </a:blip>
          <a:stretch>
            <a:fillRect/>
          </a:stretch>
        </p:blipFill>
        <p:spPr>
          <a:xfrm>
            <a:off x="720517" y="5995160"/>
            <a:ext cx="565978" cy="565978"/>
          </a:xfrm>
          <a:prstGeom prst="rect">
            <a:avLst/>
          </a:prstGeom>
        </p:spPr>
      </p:pic>
      <p:sp>
        <p:nvSpPr>
          <p:cNvPr id="8" name="Content Placeholder 2">
            <a:extLst>
              <a:ext uri="{FF2B5EF4-FFF2-40B4-BE49-F238E27FC236}">
                <a16:creationId xmlns:a16="http://schemas.microsoft.com/office/drawing/2014/main" id="{5F2A8211-9ED7-9142-B33E-20A72F2027B3}"/>
              </a:ext>
            </a:extLst>
          </p:cNvPr>
          <p:cNvSpPr>
            <a:spLocks noGrp="1"/>
          </p:cNvSpPr>
          <p:nvPr>
            <p:ph sz="half" idx="1"/>
          </p:nvPr>
        </p:nvSpPr>
        <p:spPr>
          <a:xfrm>
            <a:off x="0" y="0"/>
            <a:ext cx="12192000" cy="6857999"/>
          </a:xfrm>
          <a:prstGeom prst="rect">
            <a:avLst/>
          </a:prstGeom>
        </p:spPr>
        <p:txBody>
          <a:bodyPr anchor="ctr"/>
          <a:lstStyle>
            <a:lvl1pPr marL="0" indent="0" algn="ctr">
              <a:buClr>
                <a:schemeClr val="tx2"/>
              </a:buClr>
              <a:buNone/>
              <a:defRPr sz="3200" b="0" i="0">
                <a:latin typeface="Kievit-Book" pitchFamily="2" charset="0"/>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367466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4C4FC04B-A051-8F41-B9AE-B6D59FF81EDB}"/>
              </a:ext>
            </a:extLst>
          </p:cNvPr>
          <p:cNvSpPr txBox="1"/>
          <p:nvPr userDrawn="1"/>
        </p:nvSpPr>
        <p:spPr>
          <a:xfrm>
            <a:off x="839788" y="549182"/>
            <a:ext cx="10512425" cy="707886"/>
          </a:xfrm>
          <a:prstGeom prst="rect">
            <a:avLst/>
          </a:prstGeom>
          <a:noFill/>
        </p:spPr>
        <p:txBody>
          <a:bodyPr wrap="square" rtlCol="0" anchor="ctr">
            <a:spAutoFit/>
          </a:bodyPr>
          <a:lstStyle/>
          <a:p>
            <a:pPr lvl="0" algn="ctr"/>
            <a:r>
              <a:rPr lang="en-US" sz="4000" dirty="0">
                <a:solidFill>
                  <a:schemeClr val="bg1"/>
                </a:solidFill>
                <a:latin typeface="Times" pitchFamily="2" charset="0"/>
              </a:rPr>
              <a:t>Vision </a:t>
            </a:r>
            <a:r>
              <a:rPr lang="en-US" sz="3200" dirty="0">
                <a:solidFill>
                  <a:schemeClr val="bg1"/>
                </a:solidFill>
                <a:latin typeface="Times" pitchFamily="2" charset="0"/>
              </a:rPr>
              <a:t>•</a:t>
            </a:r>
            <a:r>
              <a:rPr lang="en-US" sz="4000" dirty="0">
                <a:solidFill>
                  <a:schemeClr val="bg1"/>
                </a:solidFill>
                <a:latin typeface="Times" pitchFamily="2" charset="0"/>
              </a:rPr>
              <a:t> Priorities</a:t>
            </a:r>
          </a:p>
        </p:txBody>
      </p:sp>
      <p:sp>
        <p:nvSpPr>
          <p:cNvPr id="9" name="Content Placeholder 2">
            <a:extLst>
              <a:ext uri="{FF2B5EF4-FFF2-40B4-BE49-F238E27FC236}">
                <a16:creationId xmlns:a16="http://schemas.microsoft.com/office/drawing/2014/main" id="{21447810-97E3-3E42-BD6C-B336644C4AC4}"/>
              </a:ext>
            </a:extLst>
          </p:cNvPr>
          <p:cNvSpPr>
            <a:spLocks noGrp="1"/>
          </p:cNvSpPr>
          <p:nvPr>
            <p:ph sz="half" idx="1"/>
          </p:nvPr>
        </p:nvSpPr>
        <p:spPr>
          <a:xfrm>
            <a:off x="839788" y="1610709"/>
            <a:ext cx="10512425" cy="4599591"/>
          </a:xfrm>
          <a:prstGeom prst="rect">
            <a:avLst/>
          </a:prstGeom>
        </p:spPr>
        <p:txBody>
          <a:bodyPr anchor="ctr"/>
          <a:lstStyle>
            <a:lvl1pPr marL="0" indent="0" algn="ctr">
              <a:buClr>
                <a:schemeClr val="tx2"/>
              </a:buClr>
              <a:buNone/>
              <a:defRPr sz="3200" b="0" i="0">
                <a:latin typeface="Slate Std" panose="02000506040000020004" pitchFamily="2" charset="77"/>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191067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ificatio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4C4FC04B-A051-8F41-B9AE-B6D59FF81EDB}"/>
              </a:ext>
            </a:extLst>
          </p:cNvPr>
          <p:cNvSpPr txBox="1"/>
          <p:nvPr userDrawn="1"/>
        </p:nvSpPr>
        <p:spPr>
          <a:xfrm>
            <a:off x="839788" y="549182"/>
            <a:ext cx="10512425" cy="707886"/>
          </a:xfrm>
          <a:prstGeom prst="rect">
            <a:avLst/>
          </a:prstGeom>
          <a:noFill/>
        </p:spPr>
        <p:txBody>
          <a:bodyPr wrap="square" rtlCol="0" anchor="ctr">
            <a:spAutoFit/>
          </a:bodyPr>
          <a:lstStyle/>
          <a:p>
            <a:pPr lvl="0" algn="ctr"/>
            <a:r>
              <a:rPr lang="en-US" sz="4000" dirty="0">
                <a:solidFill>
                  <a:schemeClr val="bg1"/>
                </a:solidFill>
                <a:latin typeface="Times" pitchFamily="2" charset="0"/>
              </a:rPr>
              <a:t>Justification</a:t>
            </a:r>
          </a:p>
        </p:txBody>
      </p:sp>
      <p:sp>
        <p:nvSpPr>
          <p:cNvPr id="9" name="Content Placeholder 2">
            <a:extLst>
              <a:ext uri="{FF2B5EF4-FFF2-40B4-BE49-F238E27FC236}">
                <a16:creationId xmlns:a16="http://schemas.microsoft.com/office/drawing/2014/main" id="{D2801B7B-2EC7-9947-BAC3-3C67102C8CBC}"/>
              </a:ext>
            </a:extLst>
          </p:cNvPr>
          <p:cNvSpPr>
            <a:spLocks noGrp="1"/>
          </p:cNvSpPr>
          <p:nvPr>
            <p:ph sz="half" idx="1"/>
          </p:nvPr>
        </p:nvSpPr>
        <p:spPr>
          <a:xfrm>
            <a:off x="839788" y="1610709"/>
            <a:ext cx="10512425" cy="4599591"/>
          </a:xfrm>
          <a:prstGeom prst="rect">
            <a:avLst/>
          </a:prstGeom>
        </p:spPr>
        <p:txBody>
          <a:bodyPr anchor="ctr"/>
          <a:lstStyle>
            <a:lvl1pPr marL="0" indent="0" algn="ctr">
              <a:buClr>
                <a:schemeClr val="tx2"/>
              </a:buClr>
              <a:buNone/>
              <a:defRPr sz="3200" b="0" i="0">
                <a:latin typeface="Slate Std" panose="02000506040000020004" pitchFamily="2" charset="77"/>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380496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blic Consultations">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2" name="TextBox 1">
            <a:extLst>
              <a:ext uri="{FF2B5EF4-FFF2-40B4-BE49-F238E27FC236}">
                <a16:creationId xmlns:a16="http://schemas.microsoft.com/office/drawing/2014/main" id="{A4DEAF54-A900-054D-8D9B-23CEC4A08A55}"/>
              </a:ext>
            </a:extLst>
          </p:cNvPr>
          <p:cNvSpPr txBox="1"/>
          <p:nvPr userDrawn="1"/>
        </p:nvSpPr>
        <p:spPr>
          <a:xfrm>
            <a:off x="839788" y="548880"/>
            <a:ext cx="10512425" cy="707886"/>
          </a:xfrm>
          <a:prstGeom prst="rect">
            <a:avLst/>
          </a:prstGeom>
          <a:noFill/>
        </p:spPr>
        <p:txBody>
          <a:bodyPr wrap="square" rtlCol="0" anchor="ctr">
            <a:spAutoFit/>
          </a:bodyPr>
          <a:lstStyle/>
          <a:p>
            <a:pPr lvl="0" algn="ctr"/>
            <a:r>
              <a:rPr lang="en-US" sz="4000" dirty="0">
                <a:solidFill>
                  <a:schemeClr val="bg1"/>
                </a:solidFill>
                <a:latin typeface="Times" pitchFamily="2" charset="0"/>
              </a:rPr>
              <a:t>Results of public and indigenous consultations</a:t>
            </a:r>
          </a:p>
        </p:txBody>
      </p:sp>
      <p:sp>
        <p:nvSpPr>
          <p:cNvPr id="8" name="Content Placeholder 2">
            <a:extLst>
              <a:ext uri="{FF2B5EF4-FFF2-40B4-BE49-F238E27FC236}">
                <a16:creationId xmlns:a16="http://schemas.microsoft.com/office/drawing/2014/main" id="{D7576A7F-6656-C648-81B8-F3F945D51CC1}"/>
              </a:ext>
            </a:extLst>
          </p:cNvPr>
          <p:cNvSpPr>
            <a:spLocks noGrp="1"/>
          </p:cNvSpPr>
          <p:nvPr>
            <p:ph sz="half" idx="1"/>
          </p:nvPr>
        </p:nvSpPr>
        <p:spPr>
          <a:xfrm>
            <a:off x="839788" y="1610709"/>
            <a:ext cx="10512425" cy="4599591"/>
          </a:xfrm>
          <a:prstGeom prst="rect">
            <a:avLst/>
          </a:prstGeom>
        </p:spPr>
        <p:txBody>
          <a:bodyPr anchor="ctr"/>
          <a:lstStyle>
            <a:lvl1pPr marL="0" indent="0" algn="ctr">
              <a:buClr>
                <a:schemeClr val="tx2"/>
              </a:buClr>
              <a:buNone/>
              <a:defRPr sz="3200" b="0" i="0">
                <a:latin typeface="Slate Std" panose="02000506040000020004" pitchFamily="2" charset="77"/>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109684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ran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45E3B-D537-E240-8BFE-94A8845F94E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Round Diagonal Corner Rectangle 8">
            <a:extLst>
              <a:ext uri="{FF2B5EF4-FFF2-40B4-BE49-F238E27FC236}">
                <a16:creationId xmlns:a16="http://schemas.microsoft.com/office/drawing/2014/main" id="{6B02727C-2DB6-4642-A683-A2F8B74A5739}"/>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a:extLst>
              <a:ext uri="{FF2B5EF4-FFF2-40B4-BE49-F238E27FC236}">
                <a16:creationId xmlns:a16="http://schemas.microsoft.com/office/drawing/2014/main" id="{11398F0B-F289-EA45-954F-8D186A99946C}"/>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CA" sz="1800" kern="1200" dirty="0" err="1">
                <a:solidFill>
                  <a:schemeClr val="bg1"/>
                </a:solidFill>
                <a:latin typeface="+mn-lt"/>
                <a:ea typeface="+mn-ea"/>
                <a:cs typeface="+mn-cs"/>
              </a:rPr>
              <a:t>Planification</a:t>
            </a:r>
            <a:endParaRPr lang="en-US" sz="1800" kern="1200" dirty="0">
              <a:solidFill>
                <a:schemeClr val="bg1"/>
              </a:solidFill>
              <a:latin typeface="+mn-lt"/>
              <a:ea typeface="+mn-ea"/>
              <a:cs typeface="+mn-cs"/>
            </a:endParaRPr>
          </a:p>
        </p:txBody>
      </p:sp>
      <p:sp>
        <p:nvSpPr>
          <p:cNvPr id="10" name="Title 1">
            <a:extLst>
              <a:ext uri="{FF2B5EF4-FFF2-40B4-BE49-F238E27FC236}">
                <a16:creationId xmlns:a16="http://schemas.microsoft.com/office/drawing/2014/main" id="{ED1740AD-062E-AF4D-8A03-4AD2F2733533}"/>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a:solidFill>
                  <a:schemeClr val="bg1"/>
                </a:solidFill>
                <a:latin typeface="Kievit-Book" pitchFamily="2" charset="0"/>
              </a:defRPr>
            </a:lvl1pPr>
          </a:lstStyle>
          <a:p>
            <a:r>
              <a:rPr lang="en-US" dirty="0" err="1"/>
              <a:t>Titre</a:t>
            </a:r>
            <a:r>
              <a:rPr lang="en-US" dirty="0"/>
              <a:t> (</a:t>
            </a:r>
            <a:r>
              <a:rPr lang="en-US" dirty="0" err="1"/>
              <a:t>Kievit</a:t>
            </a:r>
            <a:r>
              <a:rPr lang="en-US" dirty="0"/>
              <a:t>-Book 40pts)</a:t>
            </a:r>
          </a:p>
        </p:txBody>
      </p:sp>
      <p:sp>
        <p:nvSpPr>
          <p:cNvPr id="11" name="Subtitle 2">
            <a:extLst>
              <a:ext uri="{FF2B5EF4-FFF2-40B4-BE49-F238E27FC236}">
                <a16:creationId xmlns:a16="http://schemas.microsoft.com/office/drawing/2014/main" id="{8ABACE83-949B-EA41-B65B-2CA862965858}"/>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SOUSTITRE (LAURENTIAN MAJUSCULES 20PTS)</a:t>
            </a:r>
          </a:p>
        </p:txBody>
      </p:sp>
      <p:sp>
        <p:nvSpPr>
          <p:cNvPr id="13"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pic>
        <p:nvPicPr>
          <p:cNvPr id="14" name="Picture 13">
            <a:extLst>
              <a:ext uri="{FF2B5EF4-FFF2-40B4-BE49-F238E27FC236}">
                <a16:creationId xmlns:a16="http://schemas.microsoft.com/office/drawing/2014/main" id="{3E83B73C-2D32-B44F-8C5D-A3FC6BAA1F5E}"/>
              </a:ext>
            </a:extLst>
          </p:cNvPr>
          <p:cNvPicPr>
            <a:picLocks noChangeAspect="1"/>
          </p:cNvPicPr>
          <p:nvPr userDrawn="1"/>
        </p:nvPicPr>
        <p:blipFill>
          <a:blip r:embed="rId4"/>
          <a:stretch>
            <a:fillRect/>
          </a:stretch>
        </p:blipFill>
        <p:spPr>
          <a:xfrm>
            <a:off x="4087419" y="367130"/>
            <a:ext cx="4017162" cy="1364320"/>
          </a:xfrm>
          <a:prstGeom prst="rect">
            <a:avLst/>
          </a:prstGeom>
        </p:spPr>
      </p:pic>
    </p:spTree>
    <p:extLst>
      <p:ext uri="{BB962C8B-B14F-4D97-AF65-F5344CB8AC3E}">
        <p14:creationId xmlns:p14="http://schemas.microsoft.com/office/powerpoint/2010/main" val="50283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mplate">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9" name="Text Placeholder 3">
            <a:extLst>
              <a:ext uri="{FF2B5EF4-FFF2-40B4-BE49-F238E27FC236}">
                <a16:creationId xmlns:a16="http://schemas.microsoft.com/office/drawing/2014/main" id="{0956BED3-0F66-EB40-88A1-73D4B7255F94}"/>
              </a:ext>
            </a:extLst>
          </p:cNvPr>
          <p:cNvSpPr>
            <a:spLocks noGrp="1"/>
          </p:cNvSpPr>
          <p:nvPr>
            <p:ph type="body" sz="quarter" idx="18" hasCustomPrompt="1"/>
          </p:nvPr>
        </p:nvSpPr>
        <p:spPr>
          <a:xfrm>
            <a:off x="839788" y="0"/>
            <a:ext cx="10512425" cy="1610708"/>
          </a:xfrm>
          <a:prstGeom prst="rect">
            <a:avLst/>
          </a:prstGeom>
        </p:spPr>
        <p:txBody>
          <a:bodyPr anchor="ctr"/>
          <a:lstStyle>
            <a:lvl1pPr algn="ctr">
              <a:lnSpc>
                <a:spcPts val="3600"/>
              </a:lnSpc>
              <a:defRPr sz="4000">
                <a:solidFill>
                  <a:schemeClr val="bg1"/>
                </a:solidFill>
                <a:latin typeface="Times" pitchFamily="2" charset="0"/>
              </a:defRPr>
            </a:lvl1pPr>
            <a:lvl2pPr marL="457200" indent="0">
              <a:buNone/>
              <a:defRPr/>
            </a:lvl2pPr>
          </a:lstStyle>
          <a:p>
            <a:pPr lvl="0"/>
            <a:r>
              <a:rPr lang="en-US" dirty="0"/>
              <a:t>Title here</a:t>
            </a:r>
          </a:p>
        </p:txBody>
      </p:sp>
      <p:sp>
        <p:nvSpPr>
          <p:cNvPr id="8" name="Content Placeholder 2">
            <a:extLst>
              <a:ext uri="{FF2B5EF4-FFF2-40B4-BE49-F238E27FC236}">
                <a16:creationId xmlns:a16="http://schemas.microsoft.com/office/drawing/2014/main" id="{345212C2-C755-1543-B6B4-60F5D3CF5BF5}"/>
              </a:ext>
            </a:extLst>
          </p:cNvPr>
          <p:cNvSpPr>
            <a:spLocks noGrp="1"/>
          </p:cNvSpPr>
          <p:nvPr>
            <p:ph sz="half" idx="1"/>
          </p:nvPr>
        </p:nvSpPr>
        <p:spPr>
          <a:xfrm>
            <a:off x="839788" y="1610709"/>
            <a:ext cx="10512425" cy="4599591"/>
          </a:xfrm>
          <a:prstGeom prst="rect">
            <a:avLst/>
          </a:prstGeom>
        </p:spPr>
        <p:txBody>
          <a:bodyPr anchor="ctr"/>
          <a:lstStyle>
            <a:lvl1pPr marL="0" indent="0" algn="ctr">
              <a:buClr>
                <a:schemeClr val="tx2"/>
              </a:buClr>
              <a:buNone/>
              <a:defRPr sz="3200" b="0" i="0">
                <a:latin typeface="Slate Std" panose="02000506040000020004" pitchFamily="2" charset="77"/>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152175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rkplan">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87D8E6F-0361-FA43-B476-151C24713C7E}"/>
              </a:ext>
            </a:extLst>
          </p:cNvPr>
          <p:cNvPicPr>
            <a:picLocks noChangeAspect="1"/>
          </p:cNvPicPr>
          <p:nvPr userDrawn="1"/>
        </p:nvPicPr>
        <p:blipFill rotWithShape="1">
          <a:blip r:embed="rId2"/>
          <a:srcRect b="76522"/>
          <a:stretch/>
        </p:blipFill>
        <p:spPr>
          <a:xfrm>
            <a:off x="-4425" y="0"/>
            <a:ext cx="12196425" cy="1610708"/>
          </a:xfrm>
          <a:prstGeom prst="rect">
            <a:avLst/>
          </a:prstGeom>
        </p:spPr>
      </p:pic>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3">
            <a:alphaModFix amt="15000"/>
          </a:blip>
          <a:stretch>
            <a:fillRect/>
          </a:stretch>
        </p:blipFill>
        <p:spPr>
          <a:xfrm>
            <a:off x="720517" y="5995160"/>
            <a:ext cx="565978" cy="565978"/>
          </a:xfrm>
          <a:prstGeom prst="rect">
            <a:avLst/>
          </a:prstGeom>
        </p:spPr>
      </p:pic>
      <p:sp>
        <p:nvSpPr>
          <p:cNvPr id="11" name="TextBox 10">
            <a:extLst>
              <a:ext uri="{FF2B5EF4-FFF2-40B4-BE49-F238E27FC236}">
                <a16:creationId xmlns:a16="http://schemas.microsoft.com/office/drawing/2014/main" id="{331749DA-0AF5-404C-8C3D-8210B51F546F}"/>
              </a:ext>
            </a:extLst>
          </p:cNvPr>
          <p:cNvSpPr txBox="1"/>
          <p:nvPr userDrawn="1"/>
        </p:nvSpPr>
        <p:spPr>
          <a:xfrm>
            <a:off x="839788" y="498545"/>
            <a:ext cx="10512425" cy="707886"/>
          </a:xfrm>
          <a:prstGeom prst="rect">
            <a:avLst/>
          </a:prstGeom>
          <a:noFill/>
        </p:spPr>
        <p:txBody>
          <a:bodyPr wrap="square" rtlCol="0" anchor="ctr">
            <a:spAutoFit/>
          </a:bodyPr>
          <a:lstStyle/>
          <a:p>
            <a:pPr lvl="0" algn="ctr"/>
            <a:r>
              <a:rPr lang="en-US" sz="4000" dirty="0">
                <a:solidFill>
                  <a:schemeClr val="bg1"/>
                </a:solidFill>
                <a:latin typeface="Times" pitchFamily="2" charset="0"/>
              </a:rPr>
              <a:t>Workplan </a:t>
            </a:r>
            <a:r>
              <a:rPr lang="en-US" sz="3200" dirty="0">
                <a:solidFill>
                  <a:schemeClr val="bg1"/>
                </a:solidFill>
                <a:latin typeface="Times" pitchFamily="2" charset="0"/>
              </a:rPr>
              <a:t>•</a:t>
            </a:r>
            <a:r>
              <a:rPr lang="en-US" sz="4000" dirty="0">
                <a:solidFill>
                  <a:schemeClr val="bg1"/>
                </a:solidFill>
                <a:latin typeface="Times" pitchFamily="2" charset="0"/>
              </a:rPr>
              <a:t> Phases </a:t>
            </a:r>
            <a:r>
              <a:rPr lang="en-US" sz="3200" dirty="0">
                <a:solidFill>
                  <a:schemeClr val="bg1"/>
                </a:solidFill>
                <a:latin typeface="Times" pitchFamily="2" charset="0"/>
              </a:rPr>
              <a:t>•</a:t>
            </a:r>
            <a:r>
              <a:rPr lang="en-US" sz="4000" dirty="0">
                <a:solidFill>
                  <a:schemeClr val="bg1"/>
                </a:solidFill>
                <a:latin typeface="Times" pitchFamily="2" charset="0"/>
              </a:rPr>
              <a:t> Next step</a:t>
            </a:r>
          </a:p>
        </p:txBody>
      </p:sp>
      <p:sp>
        <p:nvSpPr>
          <p:cNvPr id="5" name="Text Placeholder 4">
            <a:extLst>
              <a:ext uri="{FF2B5EF4-FFF2-40B4-BE49-F238E27FC236}">
                <a16:creationId xmlns:a16="http://schemas.microsoft.com/office/drawing/2014/main" id="{6FCD1AAF-9DBD-1240-A7FF-51F0C0E8F0B3}"/>
              </a:ext>
            </a:extLst>
          </p:cNvPr>
          <p:cNvSpPr>
            <a:spLocks noGrp="1"/>
          </p:cNvSpPr>
          <p:nvPr>
            <p:ph type="body" sz="quarter" idx="18"/>
          </p:nvPr>
        </p:nvSpPr>
        <p:spPr>
          <a:xfrm>
            <a:off x="839788" y="1705581"/>
            <a:ext cx="5071155" cy="4504719"/>
          </a:xfrm>
          <a:prstGeom prst="rect">
            <a:avLst/>
          </a:prstGeom>
        </p:spPr>
        <p:txBody>
          <a:bodyPr/>
          <a:lstStyle>
            <a:lvl1pPr marL="514350" indent="-514350">
              <a:buFont typeface="+mj-lt"/>
              <a:buAutoNum type="arabicPeriod"/>
              <a:defRPr sz="2800" b="0" i="0">
                <a:latin typeface="Slate Std" panose="02000506040000020004" pitchFamily="2" charset="77"/>
              </a:defRPr>
            </a:lvl1pPr>
            <a:lvl2pPr marL="914400" indent="-457200">
              <a:buFont typeface="Arial" panose="020B0604020202020204" pitchFamily="34" charset="0"/>
              <a:buChar char="•"/>
              <a:defRPr sz="2000" b="0" i="0">
                <a:latin typeface="Slate Std" panose="02000506040000020004" pitchFamily="2" charset="77"/>
              </a:defRPr>
            </a:lvl2pPr>
            <a:lvl3pPr marL="1257300" indent="-342900">
              <a:buFont typeface="Arial" panose="020B0604020202020204" pitchFamily="34" charset="0"/>
              <a:buChar char="•"/>
              <a:defRPr sz="1800" b="0" i="0">
                <a:latin typeface="Slate Std" panose="02000506040000020004" pitchFamily="2" charset="77"/>
              </a:defRPr>
            </a:lvl3pPr>
            <a:lvl4pPr marL="1714500" indent="-342900">
              <a:buFont typeface="Arial" panose="020B0604020202020204" pitchFamily="34" charset="0"/>
              <a:buChar char="•"/>
              <a:defRPr sz="1400" b="0" i="0">
                <a:latin typeface="Slate Std" panose="02000506040000020004" pitchFamily="2" charset="77"/>
              </a:defRPr>
            </a:lvl4pPr>
            <a:lvl5pPr marL="2171700" indent="-342900">
              <a:buFont typeface="Arial" panose="020B0604020202020204" pitchFamily="34" charset="0"/>
              <a:buChar char="•"/>
              <a:defRPr sz="1400" b="0" i="0">
                <a:latin typeface="Slate Std" panose="0200050604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7890B0B2-F49C-C848-B9A8-00A1021E0DB4}"/>
              </a:ext>
            </a:extLst>
          </p:cNvPr>
          <p:cNvSpPr>
            <a:spLocks noGrp="1"/>
          </p:cNvSpPr>
          <p:nvPr>
            <p:ph type="body" sz="quarter" idx="19"/>
          </p:nvPr>
        </p:nvSpPr>
        <p:spPr>
          <a:xfrm>
            <a:off x="6281058" y="1704976"/>
            <a:ext cx="5071155" cy="4504719"/>
          </a:xfrm>
          <a:prstGeom prst="rect">
            <a:avLst/>
          </a:prstGeom>
        </p:spPr>
        <p:txBody>
          <a:bodyPr/>
          <a:lstStyle>
            <a:lvl1pPr marL="514350" indent="-514350">
              <a:buFont typeface="+mj-lt"/>
              <a:buAutoNum type="arabicPeriod"/>
              <a:defRPr sz="2800" b="0" i="0">
                <a:latin typeface="Slate Std" panose="02000506040000020004" pitchFamily="2" charset="77"/>
              </a:defRPr>
            </a:lvl1pPr>
            <a:lvl2pPr marL="800100" indent="-342900">
              <a:buFont typeface="Arial" panose="020B0604020202020204" pitchFamily="34" charset="0"/>
              <a:buChar char="•"/>
              <a:defRPr sz="2000" b="0" i="0">
                <a:latin typeface="Slate Std" panose="02000506040000020004" pitchFamily="2" charset="77"/>
              </a:defRPr>
            </a:lvl2pPr>
            <a:lvl3pPr marL="1200150" indent="-285750">
              <a:buFont typeface="Arial" panose="020B0604020202020204" pitchFamily="34" charset="0"/>
              <a:buChar char="•"/>
              <a:defRPr sz="1800" b="0" i="0">
                <a:latin typeface="Slate Std" panose="02000506040000020004" pitchFamily="2" charset="77"/>
              </a:defRPr>
            </a:lvl3pPr>
            <a:lvl4pPr marL="1657350" indent="-285750">
              <a:buFont typeface="Arial" panose="020B0604020202020204" pitchFamily="34" charset="0"/>
              <a:buChar char="•"/>
              <a:defRPr sz="1400" b="0" i="0">
                <a:latin typeface="Slate Std" panose="02000506040000020004" pitchFamily="2" charset="77"/>
              </a:defRPr>
            </a:lvl4pPr>
            <a:lvl5pPr marL="2114550" indent="-285750">
              <a:buFont typeface="Arial" panose="020B0604020202020204" pitchFamily="34" charset="0"/>
              <a:buChar char="•"/>
              <a:defRPr sz="1400" b="0" i="0">
                <a:latin typeface="Slate Std" panose="0200050604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31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commend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0283D-5037-424D-A889-7018F76AE130}"/>
              </a:ext>
            </a:extLst>
          </p:cNvPr>
          <p:cNvSpPr>
            <a:spLocks noGrp="1"/>
          </p:cNvSpPr>
          <p:nvPr>
            <p:ph type="sldNum" sz="quarter" idx="10"/>
          </p:nvPr>
        </p:nvSpPr>
        <p:spPr/>
        <p:txBody>
          <a:bodyPr/>
          <a:lstStyle/>
          <a:p>
            <a:fld id="{91B87CA1-8F1C-4440-BB28-8362941BC6A9}" type="slidenum">
              <a:rPr lang="en-US" smtClean="0"/>
              <a:pPr/>
              <a:t>‹N°›</a:t>
            </a:fld>
            <a:endParaRPr lang="en-US" dirty="0"/>
          </a:p>
        </p:txBody>
      </p:sp>
      <p:pic>
        <p:nvPicPr>
          <p:cNvPr id="4" name="Picture 3">
            <a:extLst>
              <a:ext uri="{FF2B5EF4-FFF2-40B4-BE49-F238E27FC236}">
                <a16:creationId xmlns:a16="http://schemas.microsoft.com/office/drawing/2014/main" id="{07951E83-3EE1-8E4D-B0A5-1489E9F1D9D5}"/>
              </a:ext>
            </a:extLst>
          </p:cNvPr>
          <p:cNvPicPr>
            <a:picLocks noChangeAspect="1"/>
          </p:cNvPicPr>
          <p:nvPr userDrawn="1"/>
        </p:nvPicPr>
        <p:blipFill rotWithShape="1">
          <a:blip r:embed="rId2">
            <a:alphaModFix/>
          </a:blip>
          <a:srcRect l="38869"/>
          <a:stretch/>
        </p:blipFill>
        <p:spPr>
          <a:xfrm>
            <a:off x="0" y="1"/>
            <a:ext cx="7453087" cy="6857999"/>
          </a:xfrm>
          <a:prstGeom prst="rect">
            <a:avLst/>
          </a:prstGeom>
        </p:spPr>
      </p:pic>
      <p:sp>
        <p:nvSpPr>
          <p:cNvPr id="14" name="Text Placeholder 13">
            <a:extLst>
              <a:ext uri="{FF2B5EF4-FFF2-40B4-BE49-F238E27FC236}">
                <a16:creationId xmlns:a16="http://schemas.microsoft.com/office/drawing/2014/main" id="{8EB6548C-8CAB-AB41-A209-DFAE1DE8AD4B}"/>
              </a:ext>
            </a:extLst>
          </p:cNvPr>
          <p:cNvSpPr>
            <a:spLocks noGrp="1"/>
          </p:cNvSpPr>
          <p:nvPr>
            <p:ph type="body" sz="quarter" idx="17"/>
          </p:nvPr>
        </p:nvSpPr>
        <p:spPr>
          <a:xfrm>
            <a:off x="720517" y="1965326"/>
            <a:ext cx="4992460" cy="3982322"/>
          </a:xfrm>
          <a:prstGeom prst="rect">
            <a:avLst/>
          </a:prstGeom>
        </p:spPr>
        <p:txBody>
          <a:bodyPr/>
          <a:lstStyle>
            <a:lvl1pPr marL="457200" indent="-457200">
              <a:lnSpc>
                <a:spcPts val="2960"/>
              </a:lnSpc>
              <a:buClr>
                <a:schemeClr val="bg2"/>
              </a:buClr>
              <a:buFont typeface="Arial" panose="020B0604020202020204" pitchFamily="34" charset="0"/>
              <a:buChar char="•"/>
              <a:defRPr sz="2800" b="0" i="0">
                <a:solidFill>
                  <a:schemeClr val="bg2"/>
                </a:solidFill>
                <a:latin typeface="Slate Std" panose="02000506040000020004" pitchFamily="2" charset="77"/>
              </a:defRPr>
            </a:lvl1pPr>
            <a:lvl2pPr>
              <a:buClr>
                <a:schemeClr val="bg2"/>
              </a:buClr>
              <a:defRPr sz="2400" b="0" i="0">
                <a:solidFill>
                  <a:schemeClr val="bg2"/>
                </a:solidFill>
                <a:latin typeface="Kievit-Book" pitchFamily="2" charset="0"/>
              </a:defRPr>
            </a:lvl2pPr>
            <a:lvl3pPr>
              <a:buClr>
                <a:schemeClr val="bg2"/>
              </a:buClr>
              <a:defRPr sz="2000" b="0" i="0">
                <a:solidFill>
                  <a:schemeClr val="bg2"/>
                </a:solidFill>
                <a:latin typeface="Kievit-Book" pitchFamily="2" charset="0"/>
              </a:defRPr>
            </a:lvl3pPr>
            <a:lvl4pPr>
              <a:buClr>
                <a:schemeClr val="bg2"/>
              </a:buClr>
              <a:defRPr sz="1600" b="0" i="0">
                <a:solidFill>
                  <a:schemeClr val="bg2"/>
                </a:solidFill>
                <a:latin typeface="Kievit-Book" pitchFamily="2" charset="0"/>
              </a:defRPr>
            </a:lvl4pPr>
            <a:lvl5pPr>
              <a:buClr>
                <a:schemeClr val="bg2"/>
              </a:buClr>
              <a:defRPr sz="1600" b="0" i="0">
                <a:solidFill>
                  <a:schemeClr val="bg2"/>
                </a:solidFill>
                <a:latin typeface="Kievit-Book"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5070CBD7-2280-CF4E-B476-510CC994B8C2}"/>
              </a:ext>
            </a:extLst>
          </p:cNvPr>
          <p:cNvSpPr>
            <a:spLocks noGrp="1"/>
          </p:cNvSpPr>
          <p:nvPr>
            <p:ph type="body" sz="quarter" idx="18"/>
          </p:nvPr>
        </p:nvSpPr>
        <p:spPr>
          <a:xfrm>
            <a:off x="6578599" y="1965326"/>
            <a:ext cx="4773613" cy="3982322"/>
          </a:xfrm>
          <a:prstGeom prst="rect">
            <a:avLst/>
          </a:prstGeom>
        </p:spPr>
        <p:txBody>
          <a:bodyPr/>
          <a:lstStyle>
            <a:lvl1pPr marL="457200" marR="0" indent="-457200" algn="l" defTabSz="914400" rtl="0" eaLnBrk="1" fontAlgn="auto" latinLnBrk="0" hangingPunct="1">
              <a:lnSpc>
                <a:spcPts val="2480"/>
              </a:lnSpc>
              <a:spcBef>
                <a:spcPts val="1000"/>
              </a:spcBef>
              <a:spcAft>
                <a:spcPts val="0"/>
              </a:spcAft>
              <a:buClr>
                <a:schemeClr val="tx2"/>
              </a:buClr>
              <a:buSzTx/>
              <a:buFont typeface="+mj-lt"/>
              <a:buAutoNum type="arabicPeriod"/>
              <a:tabLst/>
              <a:defRPr sz="2400" b="0" i="0">
                <a:latin typeface="Slate Std" panose="02000506040000020004" pitchFamily="2" charset="77"/>
              </a:defRPr>
            </a:lvl1pPr>
            <a:lvl2pPr marL="800100" indent="-342900">
              <a:buFont typeface="+mj-lt"/>
              <a:buAutoNum type="arabicPeriod"/>
              <a:defRPr sz="2000">
                <a:latin typeface="Kievit-Book" pitchFamily="2" charset="0"/>
              </a:defRPr>
            </a:lvl2pPr>
            <a:lvl3pPr marL="1257300" indent="-342900">
              <a:buFont typeface="+mj-lt"/>
              <a:buAutoNum type="arabicPeriod"/>
              <a:defRPr sz="1800">
                <a:latin typeface="Kievit-Book" pitchFamily="2" charset="0"/>
              </a:defRPr>
            </a:lvl3pPr>
            <a:lvl4pPr marL="1600200" indent="-228600">
              <a:buFont typeface="+mj-lt"/>
              <a:buAutoNum type="arabicPeriod"/>
              <a:defRPr sz="1400">
                <a:latin typeface="Kievit-Book" pitchFamily="2" charset="0"/>
              </a:defRPr>
            </a:lvl4pPr>
            <a:lvl5pPr marL="2057400" indent="-228600">
              <a:buFont typeface="+mj-lt"/>
              <a:buAutoNum type="arabicPeriod"/>
              <a:defRPr sz="1400">
                <a:latin typeface="Kievit-Book" pitchFamily="2" charset="0"/>
              </a:defRPr>
            </a:lvl5pPr>
          </a:lstStyle>
          <a:p>
            <a:pPr lvl="0"/>
            <a:r>
              <a:rPr lang="en-US" dirty="0"/>
              <a:t>Edit Master text styles</a:t>
            </a:r>
          </a:p>
          <a:p>
            <a:pPr marL="457200" marR="0" lvl="0" indent="-457200" algn="l" defTabSz="914400" rtl="0" eaLnBrk="1" fontAlgn="auto" latinLnBrk="0" hangingPunct="1">
              <a:lnSpc>
                <a:spcPct val="100000"/>
              </a:lnSpc>
              <a:spcBef>
                <a:spcPts val="1000"/>
              </a:spcBef>
              <a:spcAft>
                <a:spcPts val="0"/>
              </a:spcAft>
              <a:buClr>
                <a:schemeClr val="tx2"/>
              </a:buClr>
              <a:buSzTx/>
              <a:tabLst/>
              <a:defRPr/>
            </a:pPr>
            <a:r>
              <a:rPr lang="en-US" dirty="0"/>
              <a:t>Edit Master text styles</a:t>
            </a:r>
          </a:p>
          <a:p>
            <a:pPr marL="457200" marR="0" lvl="0" indent="-457200" algn="l" defTabSz="914400" rtl="0" eaLnBrk="1" fontAlgn="auto" latinLnBrk="0" hangingPunct="1">
              <a:lnSpc>
                <a:spcPct val="100000"/>
              </a:lnSpc>
              <a:spcBef>
                <a:spcPts val="1000"/>
              </a:spcBef>
              <a:spcAft>
                <a:spcPts val="0"/>
              </a:spcAft>
              <a:buClr>
                <a:schemeClr val="tx2"/>
              </a:buClr>
              <a:buSzTx/>
              <a:tabLst/>
              <a:defRPr/>
            </a:pPr>
            <a:r>
              <a:rPr lang="en-US" dirty="0"/>
              <a:t>Edit Master text styles</a:t>
            </a:r>
          </a:p>
          <a:p>
            <a:pPr lvl="0"/>
            <a:endParaRPr lang="en-US" dirty="0"/>
          </a:p>
        </p:txBody>
      </p:sp>
      <p:pic>
        <p:nvPicPr>
          <p:cNvPr id="17" name="Picture 16">
            <a:extLst>
              <a:ext uri="{FF2B5EF4-FFF2-40B4-BE49-F238E27FC236}">
                <a16:creationId xmlns:a16="http://schemas.microsoft.com/office/drawing/2014/main" id="{527FB21E-71B4-3842-B3F3-28C10D2329B3}"/>
              </a:ext>
            </a:extLst>
          </p:cNvPr>
          <p:cNvPicPr>
            <a:picLocks noChangeAspect="1"/>
          </p:cNvPicPr>
          <p:nvPr userDrawn="1"/>
        </p:nvPicPr>
        <p:blipFill>
          <a:blip r:embed="rId3">
            <a:alphaModFix amt="21000"/>
          </a:blip>
          <a:stretch>
            <a:fillRect/>
          </a:stretch>
        </p:blipFill>
        <p:spPr>
          <a:xfrm>
            <a:off x="720517" y="6025217"/>
            <a:ext cx="565978" cy="565978"/>
          </a:xfrm>
          <a:prstGeom prst="rect">
            <a:avLst/>
          </a:prstGeom>
        </p:spPr>
      </p:pic>
      <p:sp>
        <p:nvSpPr>
          <p:cNvPr id="18" name="TextBox 17">
            <a:extLst>
              <a:ext uri="{FF2B5EF4-FFF2-40B4-BE49-F238E27FC236}">
                <a16:creationId xmlns:a16="http://schemas.microsoft.com/office/drawing/2014/main" id="{34CCC0B1-EE8C-9740-9BC5-2B977A1D3706}"/>
              </a:ext>
            </a:extLst>
          </p:cNvPr>
          <p:cNvSpPr txBox="1"/>
          <p:nvPr userDrawn="1"/>
        </p:nvSpPr>
        <p:spPr>
          <a:xfrm>
            <a:off x="720517" y="1120291"/>
            <a:ext cx="4515439" cy="584775"/>
          </a:xfrm>
          <a:prstGeom prst="rect">
            <a:avLst/>
          </a:prstGeom>
          <a:noFill/>
        </p:spPr>
        <p:txBody>
          <a:bodyPr wrap="square" rtlCol="0" anchor="ctr">
            <a:spAutoFit/>
          </a:bodyPr>
          <a:lstStyle/>
          <a:p>
            <a:r>
              <a:rPr lang="en-US" sz="3200" b="0" i="0" kern="1200" baseline="0" dirty="0">
                <a:solidFill>
                  <a:schemeClr val="bg1"/>
                </a:solidFill>
                <a:latin typeface="Times" pitchFamily="2" charset="0"/>
                <a:ea typeface="+mn-ea"/>
                <a:cs typeface="+mn-cs"/>
              </a:rPr>
              <a:t>RECOMMENDATIONS</a:t>
            </a:r>
          </a:p>
        </p:txBody>
      </p:sp>
      <p:sp>
        <p:nvSpPr>
          <p:cNvPr id="11" name="Round Diagonal Corner Rectangle 10">
            <a:extLst>
              <a:ext uri="{FF2B5EF4-FFF2-40B4-BE49-F238E27FC236}">
                <a16:creationId xmlns:a16="http://schemas.microsoft.com/office/drawing/2014/main" id="{903FC873-61A6-C246-B7C1-82F49C546D61}"/>
              </a:ext>
            </a:extLst>
          </p:cNvPr>
          <p:cNvSpPr/>
          <p:nvPr userDrawn="1"/>
        </p:nvSpPr>
        <p:spPr>
          <a:xfrm>
            <a:off x="-2110350"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a:extLst>
              <a:ext uri="{FF2B5EF4-FFF2-40B4-BE49-F238E27FC236}">
                <a16:creationId xmlns:a16="http://schemas.microsoft.com/office/drawing/2014/main" id="{45940FB1-5896-DE48-9082-12598FE26FCC}"/>
              </a:ext>
            </a:extLst>
          </p:cNvPr>
          <p:cNvSpPr txBox="1"/>
          <p:nvPr userDrawn="1"/>
        </p:nvSpPr>
        <p:spPr>
          <a:xfrm>
            <a:off x="-69273" y="429501"/>
            <a:ext cx="1845478" cy="369332"/>
          </a:xfrm>
          <a:prstGeom prst="rect">
            <a:avLst/>
          </a:prstGeom>
          <a:noFill/>
        </p:spPr>
        <p:txBody>
          <a:bodyPr wrap="square" rtlCol="0" anchor="ctr">
            <a:spAutoFit/>
          </a:bodyPr>
          <a:lstStyle/>
          <a:p>
            <a:pPr lvl="0" algn="r"/>
            <a:r>
              <a:rPr lang="en-US" b="0" i="0" dirty="0">
                <a:solidFill>
                  <a:schemeClr val="bg1"/>
                </a:solidFill>
                <a:latin typeface="Slate Std" panose="02000506040000020004" pitchFamily="2" charset="77"/>
              </a:rPr>
              <a:t>Planning</a:t>
            </a:r>
          </a:p>
        </p:txBody>
      </p:sp>
    </p:spTree>
    <p:extLst>
      <p:ext uri="{BB962C8B-B14F-4D97-AF65-F5344CB8AC3E}">
        <p14:creationId xmlns:p14="http://schemas.microsoft.com/office/powerpoint/2010/main" val="95129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Workplan">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09B367F-55A4-1449-B7C9-F9721F8DF7A4}"/>
              </a:ext>
            </a:extLst>
          </p:cNvPr>
          <p:cNvSpPr>
            <a:spLocks noGrp="1"/>
          </p:cNvSpPr>
          <p:nvPr>
            <p:ph type="sldNum" sz="quarter" idx="16"/>
          </p:nvPr>
        </p:nvSpPr>
        <p:spPr/>
        <p:txBody>
          <a:bodyPr/>
          <a:lstStyle/>
          <a:p>
            <a:fld id="{91B87CA1-8F1C-4440-BB28-8362941BC6A9}" type="slidenum">
              <a:rPr lang="en-US" smtClean="0"/>
              <a:pPr/>
              <a:t>‹N°›</a:t>
            </a:fld>
            <a:endParaRPr lang="en-US" dirty="0"/>
          </a:p>
        </p:txBody>
      </p:sp>
      <p:pic>
        <p:nvPicPr>
          <p:cNvPr id="7" name="Picture 6">
            <a:extLst>
              <a:ext uri="{FF2B5EF4-FFF2-40B4-BE49-F238E27FC236}">
                <a16:creationId xmlns:a16="http://schemas.microsoft.com/office/drawing/2014/main" id="{1AC64976-229E-9A46-AADA-8B50AF8B604D}"/>
              </a:ext>
            </a:extLst>
          </p:cNvPr>
          <p:cNvPicPr>
            <a:picLocks noChangeAspect="1"/>
          </p:cNvPicPr>
          <p:nvPr userDrawn="1"/>
        </p:nvPicPr>
        <p:blipFill>
          <a:blip r:embed="rId2">
            <a:alphaModFix amt="15000"/>
          </a:blip>
          <a:stretch>
            <a:fillRect/>
          </a:stretch>
        </p:blipFill>
        <p:spPr>
          <a:xfrm>
            <a:off x="720517" y="5995160"/>
            <a:ext cx="565978" cy="565978"/>
          </a:xfrm>
          <a:prstGeom prst="rect">
            <a:avLst/>
          </a:prstGeom>
        </p:spPr>
      </p:pic>
      <p:sp>
        <p:nvSpPr>
          <p:cNvPr id="8" name="Content Placeholder 2">
            <a:extLst>
              <a:ext uri="{FF2B5EF4-FFF2-40B4-BE49-F238E27FC236}">
                <a16:creationId xmlns:a16="http://schemas.microsoft.com/office/drawing/2014/main" id="{5F2A8211-9ED7-9142-B33E-20A72F2027B3}"/>
              </a:ext>
            </a:extLst>
          </p:cNvPr>
          <p:cNvSpPr>
            <a:spLocks noGrp="1"/>
          </p:cNvSpPr>
          <p:nvPr>
            <p:ph sz="half" idx="1"/>
          </p:nvPr>
        </p:nvSpPr>
        <p:spPr>
          <a:xfrm>
            <a:off x="0" y="0"/>
            <a:ext cx="12192000" cy="6857999"/>
          </a:xfrm>
          <a:prstGeom prst="rect">
            <a:avLst/>
          </a:prstGeom>
        </p:spPr>
        <p:txBody>
          <a:bodyPr anchor="ctr"/>
          <a:lstStyle>
            <a:lvl1pPr marL="0" indent="0" algn="ctr">
              <a:buClr>
                <a:schemeClr val="tx2"/>
              </a:buClr>
              <a:buNone/>
              <a:defRPr sz="3200" b="0" i="0">
                <a:latin typeface="Slate Std" panose="02000506040000020004" pitchFamily="2" charset="77"/>
              </a:defRPr>
            </a:lvl1pPr>
            <a:lvl2pPr marL="457200" indent="0">
              <a:buClr>
                <a:schemeClr val="tx2"/>
              </a:buClr>
              <a:buNone/>
              <a:defRPr/>
            </a:lvl2pPr>
            <a:lvl3pPr marL="914400" indent="0">
              <a:buClr>
                <a:schemeClr val="tx2"/>
              </a:buClr>
              <a:buNone/>
              <a:defRPr/>
            </a:lvl3pPr>
            <a:lvl4pPr marL="1371600" indent="0">
              <a:buClr>
                <a:schemeClr val="tx2"/>
              </a:buClr>
              <a:buNone/>
              <a:defRPr/>
            </a:lvl4pPr>
            <a:lvl5pPr marL="1828800" indent="0">
              <a:buClr>
                <a:schemeClr val="tx2"/>
              </a:buClr>
              <a:buNone/>
              <a:defRPr/>
            </a:lvl5pPr>
          </a:lstStyle>
          <a:p>
            <a:pPr lvl="0"/>
            <a:endParaRPr lang="en-US" dirty="0"/>
          </a:p>
        </p:txBody>
      </p:sp>
    </p:spTree>
    <p:extLst>
      <p:ext uri="{BB962C8B-B14F-4D97-AF65-F5344CB8AC3E}">
        <p14:creationId xmlns:p14="http://schemas.microsoft.com/office/powerpoint/2010/main" val="3674665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34C65F-4676-304E-98D4-D8DD02276DBD}"/>
              </a:ext>
            </a:extLst>
          </p:cNvPr>
          <p:cNvPicPr>
            <a:picLocks noChangeAspect="1"/>
          </p:cNvPicPr>
          <p:nvPr userDrawn="1"/>
        </p:nvPicPr>
        <p:blipFill rotWithShape="1">
          <a:blip r:embed="rId2"/>
          <a:srcRect t="6220" b="6394"/>
          <a:stretch/>
        </p:blipFill>
        <p:spPr>
          <a:xfrm>
            <a:off x="0" y="0"/>
            <a:ext cx="12210685" cy="6858000"/>
          </a:xfrm>
          <a:prstGeom prst="rect">
            <a:avLst/>
          </a:prstGeom>
        </p:spPr>
      </p:pic>
      <p:pic>
        <p:nvPicPr>
          <p:cNvPr id="5" name="Picture 4">
            <a:extLst>
              <a:ext uri="{FF2B5EF4-FFF2-40B4-BE49-F238E27FC236}">
                <a16:creationId xmlns:a16="http://schemas.microsoft.com/office/drawing/2014/main" id="{C5CA7CDC-C1C6-D64F-8F17-A46C9BFB5686}"/>
              </a:ext>
            </a:extLst>
          </p:cNvPr>
          <p:cNvPicPr>
            <a:picLocks noChangeAspect="1"/>
          </p:cNvPicPr>
          <p:nvPr userDrawn="1"/>
        </p:nvPicPr>
        <p:blipFill>
          <a:blip r:embed="rId3"/>
          <a:srcRect/>
          <a:stretch/>
        </p:blipFill>
        <p:spPr>
          <a:xfrm>
            <a:off x="4512089" y="1845089"/>
            <a:ext cx="3167822" cy="3167822"/>
          </a:xfrm>
          <a:prstGeom prst="rect">
            <a:avLst/>
          </a:prstGeom>
        </p:spPr>
      </p:pic>
    </p:spTree>
    <p:extLst>
      <p:ext uri="{BB962C8B-B14F-4D97-AF65-F5344CB8AC3E}">
        <p14:creationId xmlns:p14="http://schemas.microsoft.com/office/powerpoint/2010/main" val="405569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A5BB0-FDDA-004A-9755-9A94A3A88C9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Round Diagonal Corner Rectangle 9">
            <a:extLst>
              <a:ext uri="{FF2B5EF4-FFF2-40B4-BE49-F238E27FC236}">
                <a16:creationId xmlns:a16="http://schemas.microsoft.com/office/drawing/2014/main" id="{CAFF38B5-CE85-514E-B3F7-4F97F7F33C93}"/>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8742143F-3DB2-1B40-979B-EF334A3606E0}"/>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CA" sz="1800" kern="1200" dirty="0" err="1">
                <a:solidFill>
                  <a:schemeClr val="bg1"/>
                </a:solidFill>
                <a:latin typeface="+mn-lt"/>
                <a:ea typeface="+mn-ea"/>
                <a:cs typeface="+mn-cs"/>
              </a:rPr>
              <a:t>Planification</a:t>
            </a:r>
            <a:endParaRPr lang="en-US" sz="1800" kern="1200" dirty="0">
              <a:solidFill>
                <a:schemeClr val="bg1"/>
              </a:solidFill>
              <a:latin typeface="+mn-lt"/>
              <a:ea typeface="+mn-ea"/>
              <a:cs typeface="+mn-cs"/>
            </a:endParaRPr>
          </a:p>
        </p:txBody>
      </p:sp>
      <p:sp>
        <p:nvSpPr>
          <p:cNvPr id="9" name="Title 1">
            <a:extLst>
              <a:ext uri="{FF2B5EF4-FFF2-40B4-BE49-F238E27FC236}">
                <a16:creationId xmlns:a16="http://schemas.microsoft.com/office/drawing/2014/main" id="{ED1740AD-062E-AF4D-8A03-4AD2F2733533}"/>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a:solidFill>
                  <a:schemeClr val="bg1"/>
                </a:solidFill>
                <a:latin typeface="Kievit-Book" pitchFamily="2" charset="0"/>
              </a:defRPr>
            </a:lvl1pPr>
          </a:lstStyle>
          <a:p>
            <a:r>
              <a:rPr lang="en-US" dirty="0" err="1"/>
              <a:t>Titre</a:t>
            </a:r>
            <a:r>
              <a:rPr lang="en-US" dirty="0"/>
              <a:t> (</a:t>
            </a:r>
            <a:r>
              <a:rPr lang="en-US" dirty="0" err="1"/>
              <a:t>Kievit</a:t>
            </a:r>
            <a:r>
              <a:rPr lang="en-US" dirty="0"/>
              <a:t>-Book 40pts)</a:t>
            </a:r>
          </a:p>
        </p:txBody>
      </p:sp>
      <p:sp>
        <p:nvSpPr>
          <p:cNvPr id="12" name="Subtitle 2">
            <a:extLst>
              <a:ext uri="{FF2B5EF4-FFF2-40B4-BE49-F238E27FC236}">
                <a16:creationId xmlns:a16="http://schemas.microsoft.com/office/drawing/2014/main" id="{8ABACE83-949B-EA41-B65B-2CA862965858}"/>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SOUSTITRE (LAURENTIAN MAJUSCULES 20PTS)</a:t>
            </a:r>
          </a:p>
        </p:txBody>
      </p:sp>
      <p:sp>
        <p:nvSpPr>
          <p:cNvPr id="13"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pic>
        <p:nvPicPr>
          <p:cNvPr id="14" name="Picture 13">
            <a:extLst>
              <a:ext uri="{FF2B5EF4-FFF2-40B4-BE49-F238E27FC236}">
                <a16:creationId xmlns:a16="http://schemas.microsoft.com/office/drawing/2014/main" id="{3E83B73C-2D32-B44F-8C5D-A3FC6BAA1F5E}"/>
              </a:ext>
            </a:extLst>
          </p:cNvPr>
          <p:cNvPicPr>
            <a:picLocks noChangeAspect="1"/>
          </p:cNvPicPr>
          <p:nvPr userDrawn="1"/>
        </p:nvPicPr>
        <p:blipFill>
          <a:blip r:embed="rId4"/>
          <a:stretch>
            <a:fillRect/>
          </a:stretch>
        </p:blipFill>
        <p:spPr>
          <a:xfrm>
            <a:off x="4087419" y="367130"/>
            <a:ext cx="4017162" cy="1364320"/>
          </a:xfrm>
          <a:prstGeom prst="rect">
            <a:avLst/>
          </a:prstGeom>
        </p:spPr>
      </p:pic>
    </p:spTree>
    <p:extLst>
      <p:ext uri="{BB962C8B-B14F-4D97-AF65-F5344CB8AC3E}">
        <p14:creationId xmlns:p14="http://schemas.microsoft.com/office/powerpoint/2010/main" val="416399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Slide Tau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B486F-81AD-7E4E-A804-C57652E6E8C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Round Diagonal Corner Rectangle 9">
            <a:extLst>
              <a:ext uri="{FF2B5EF4-FFF2-40B4-BE49-F238E27FC236}">
                <a16:creationId xmlns:a16="http://schemas.microsoft.com/office/drawing/2014/main" id="{7B255976-69F2-354E-B82A-D9D265916079}"/>
              </a:ext>
            </a:extLst>
          </p:cNvPr>
          <p:cNvSpPr/>
          <p:nvPr userDrawn="1"/>
        </p:nvSpPr>
        <p:spPr>
          <a:xfrm>
            <a:off x="-2110351" y="368300"/>
            <a:ext cx="4220700" cy="486888"/>
          </a:xfrm>
          <a:prstGeom prst="round2Diag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DEA3FC86-C914-3F4C-A75A-44B3641C6C14}"/>
              </a:ext>
            </a:extLst>
          </p:cNvPr>
          <p:cNvSpPr txBox="1"/>
          <p:nvPr userDrawn="1"/>
        </p:nvSpPr>
        <p:spPr>
          <a:xfrm>
            <a:off x="-268779" y="429501"/>
            <a:ext cx="2044983" cy="369332"/>
          </a:xfrm>
          <a:prstGeom prst="rect">
            <a:avLst/>
          </a:prstGeom>
          <a:noFill/>
        </p:spPr>
        <p:txBody>
          <a:bodyPr wrap="square" rtlCol="0" anchor="ctr">
            <a:spAutoFit/>
          </a:bodyPr>
          <a:lstStyle/>
          <a:p>
            <a:pPr lvl="0" algn="r"/>
            <a:r>
              <a:rPr lang="en-CA" sz="1800" kern="1200" dirty="0" err="1">
                <a:solidFill>
                  <a:schemeClr val="bg1"/>
                </a:solidFill>
                <a:latin typeface="+mn-lt"/>
                <a:ea typeface="+mn-ea"/>
                <a:cs typeface="+mn-cs"/>
              </a:rPr>
              <a:t>Planification</a:t>
            </a:r>
            <a:endParaRPr lang="en-US" sz="1800" kern="1200" dirty="0">
              <a:solidFill>
                <a:schemeClr val="bg1"/>
              </a:solidFill>
              <a:latin typeface="+mn-lt"/>
              <a:ea typeface="+mn-ea"/>
              <a:cs typeface="+mn-cs"/>
            </a:endParaRPr>
          </a:p>
        </p:txBody>
      </p:sp>
      <p:sp>
        <p:nvSpPr>
          <p:cNvPr id="9" name="Title 1">
            <a:extLst>
              <a:ext uri="{FF2B5EF4-FFF2-40B4-BE49-F238E27FC236}">
                <a16:creationId xmlns:a16="http://schemas.microsoft.com/office/drawing/2014/main" id="{ED1740AD-062E-AF4D-8A03-4AD2F2733533}"/>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a:solidFill>
                  <a:schemeClr val="bg1"/>
                </a:solidFill>
                <a:latin typeface="Kievit-Book" pitchFamily="2" charset="0"/>
              </a:defRPr>
            </a:lvl1pPr>
          </a:lstStyle>
          <a:p>
            <a:r>
              <a:rPr lang="en-US" dirty="0" err="1"/>
              <a:t>Titre</a:t>
            </a:r>
            <a:r>
              <a:rPr lang="en-US" dirty="0"/>
              <a:t> (</a:t>
            </a:r>
            <a:r>
              <a:rPr lang="en-US" dirty="0" err="1"/>
              <a:t>Kievit</a:t>
            </a:r>
            <a:r>
              <a:rPr lang="en-US" dirty="0"/>
              <a:t>-Book 40pts)</a:t>
            </a:r>
          </a:p>
        </p:txBody>
      </p:sp>
      <p:sp>
        <p:nvSpPr>
          <p:cNvPr id="12" name="Subtitle 2">
            <a:extLst>
              <a:ext uri="{FF2B5EF4-FFF2-40B4-BE49-F238E27FC236}">
                <a16:creationId xmlns:a16="http://schemas.microsoft.com/office/drawing/2014/main" id="{8ABACE83-949B-EA41-B65B-2CA862965858}"/>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SOUSTITRE (LAURENTIAN MAJUSCULES 20PTS)</a:t>
            </a:r>
          </a:p>
        </p:txBody>
      </p:sp>
      <p:sp>
        <p:nvSpPr>
          <p:cNvPr id="13"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pic>
        <p:nvPicPr>
          <p:cNvPr id="14" name="Picture 13">
            <a:extLst>
              <a:ext uri="{FF2B5EF4-FFF2-40B4-BE49-F238E27FC236}">
                <a16:creationId xmlns:a16="http://schemas.microsoft.com/office/drawing/2014/main" id="{3E83B73C-2D32-B44F-8C5D-A3FC6BAA1F5E}"/>
              </a:ext>
            </a:extLst>
          </p:cNvPr>
          <p:cNvPicPr>
            <a:picLocks noChangeAspect="1"/>
          </p:cNvPicPr>
          <p:nvPr userDrawn="1"/>
        </p:nvPicPr>
        <p:blipFill>
          <a:blip r:embed="rId4"/>
          <a:stretch>
            <a:fillRect/>
          </a:stretch>
        </p:blipFill>
        <p:spPr>
          <a:xfrm>
            <a:off x="4087419" y="367130"/>
            <a:ext cx="4017162" cy="1364320"/>
          </a:xfrm>
          <a:prstGeom prst="rect">
            <a:avLst/>
          </a:prstGeom>
        </p:spPr>
      </p:pic>
    </p:spTree>
    <p:extLst>
      <p:ext uri="{BB962C8B-B14F-4D97-AF65-F5344CB8AC3E}">
        <p14:creationId xmlns:p14="http://schemas.microsoft.com/office/powerpoint/2010/main" val="24291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13583A-2DC3-A54C-9990-A03587075B2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1740AD-062E-AF4D-8A03-4AD2F2733533}"/>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b="0" i="0">
                <a:solidFill>
                  <a:schemeClr val="bg1"/>
                </a:solidFill>
                <a:latin typeface="Slate Std" panose="02000506040000020004" pitchFamily="2" charset="77"/>
              </a:defRPr>
            </a:lvl1pPr>
          </a:lstStyle>
          <a:p>
            <a:r>
              <a:rPr lang="en-US" dirty="0"/>
              <a:t>Title (Slate Std 40pts)</a:t>
            </a:r>
          </a:p>
        </p:txBody>
      </p:sp>
      <p:sp>
        <p:nvSpPr>
          <p:cNvPr id="3" name="Subtitle 2">
            <a:extLst>
              <a:ext uri="{FF2B5EF4-FFF2-40B4-BE49-F238E27FC236}">
                <a16:creationId xmlns:a16="http://schemas.microsoft.com/office/drawing/2014/main" id="{8ABACE83-949B-EA41-B65B-2CA862965858}"/>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SUBTITLE (LAURENTIAN ALL CAPS 20PTS)</a:t>
            </a:r>
          </a:p>
        </p:txBody>
      </p:sp>
      <p:pic>
        <p:nvPicPr>
          <p:cNvPr id="8" name="Picture 7">
            <a:extLst>
              <a:ext uri="{FF2B5EF4-FFF2-40B4-BE49-F238E27FC236}">
                <a16:creationId xmlns:a16="http://schemas.microsoft.com/office/drawing/2014/main" id="{A7854E4C-DFBA-2943-9DFD-AB2EA8AE4404}"/>
              </a:ext>
            </a:extLst>
          </p:cNvPr>
          <p:cNvPicPr>
            <a:picLocks noChangeAspect="1"/>
          </p:cNvPicPr>
          <p:nvPr userDrawn="1"/>
        </p:nvPicPr>
        <p:blipFill>
          <a:blip r:embed="rId4"/>
          <a:stretch>
            <a:fillRect/>
          </a:stretch>
        </p:blipFill>
        <p:spPr>
          <a:xfrm>
            <a:off x="4087418" y="333088"/>
            <a:ext cx="4017163" cy="1423994"/>
          </a:xfrm>
          <a:prstGeom prst="rect">
            <a:avLst/>
          </a:prstGeom>
        </p:spPr>
      </p:pic>
      <p:sp>
        <p:nvSpPr>
          <p:cNvPr id="12"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sp>
        <p:nvSpPr>
          <p:cNvPr id="10" name="Round Diagonal Corner Rectangle 9">
            <a:extLst>
              <a:ext uri="{FF2B5EF4-FFF2-40B4-BE49-F238E27FC236}">
                <a16:creationId xmlns:a16="http://schemas.microsoft.com/office/drawing/2014/main" id="{AB59AA29-4173-DB48-9B5F-C51D5C989797}"/>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A154ACE1-BD8C-6840-82A0-FE21F059D927}"/>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US" b="0" i="0" dirty="0">
                <a:solidFill>
                  <a:schemeClr val="bg1"/>
                </a:solidFill>
                <a:latin typeface="Slate Std" panose="02000506040000020004" pitchFamily="2" charset="77"/>
              </a:rPr>
              <a:t>Planning</a:t>
            </a:r>
          </a:p>
        </p:txBody>
      </p:sp>
    </p:spTree>
    <p:extLst>
      <p:ext uri="{BB962C8B-B14F-4D97-AF65-F5344CB8AC3E}">
        <p14:creationId xmlns:p14="http://schemas.microsoft.com/office/powerpoint/2010/main" val="217183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Slide oran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45E3B-D537-E240-8BFE-94A8845F94E9}"/>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8CA67C3-1212-8143-96C9-82EBF710C846}"/>
              </a:ext>
            </a:extLst>
          </p:cNvPr>
          <p:cNvPicPr>
            <a:picLocks noChangeAspect="1"/>
          </p:cNvPicPr>
          <p:nvPr userDrawn="1"/>
        </p:nvPicPr>
        <p:blipFill>
          <a:blip r:embed="rId4"/>
          <a:stretch>
            <a:fillRect/>
          </a:stretch>
        </p:blipFill>
        <p:spPr>
          <a:xfrm>
            <a:off x="4087418" y="333088"/>
            <a:ext cx="4017163" cy="1423994"/>
          </a:xfrm>
          <a:prstGeom prst="rect">
            <a:avLst/>
          </a:prstGeom>
        </p:spPr>
      </p:pic>
      <p:sp>
        <p:nvSpPr>
          <p:cNvPr id="20" name="Title 1">
            <a:extLst>
              <a:ext uri="{FF2B5EF4-FFF2-40B4-BE49-F238E27FC236}">
                <a16:creationId xmlns:a16="http://schemas.microsoft.com/office/drawing/2014/main" id="{4014B4C4-A332-C24C-8081-62320329FE8C}"/>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b="0" i="0">
                <a:solidFill>
                  <a:schemeClr val="bg1"/>
                </a:solidFill>
                <a:latin typeface="Slate Std" panose="02000506040000020004" pitchFamily="2" charset="77"/>
              </a:defRPr>
            </a:lvl1pPr>
          </a:lstStyle>
          <a:p>
            <a:r>
              <a:rPr lang="en-US" dirty="0"/>
              <a:t>Title (Slate Std 40pts)</a:t>
            </a:r>
          </a:p>
        </p:txBody>
      </p:sp>
      <p:sp>
        <p:nvSpPr>
          <p:cNvPr id="21" name="Subtitle 2">
            <a:extLst>
              <a:ext uri="{FF2B5EF4-FFF2-40B4-BE49-F238E27FC236}">
                <a16:creationId xmlns:a16="http://schemas.microsoft.com/office/drawing/2014/main" id="{BF583EF2-A59F-724A-8FEA-6D2230545EB3}"/>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SUBTITLE (LAURENTIAN ALL CAPS 20PTS)</a:t>
            </a:r>
          </a:p>
        </p:txBody>
      </p:sp>
      <p:sp>
        <p:nvSpPr>
          <p:cNvPr id="22" name="Text Placeholder 11">
            <a:extLst>
              <a:ext uri="{FF2B5EF4-FFF2-40B4-BE49-F238E27FC236}">
                <a16:creationId xmlns:a16="http://schemas.microsoft.com/office/drawing/2014/main" id="{AB1503A6-3088-9C49-B476-954F32D872F6}"/>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sp>
        <p:nvSpPr>
          <p:cNvPr id="9" name="Round Diagonal Corner Rectangle 8">
            <a:extLst>
              <a:ext uri="{FF2B5EF4-FFF2-40B4-BE49-F238E27FC236}">
                <a16:creationId xmlns:a16="http://schemas.microsoft.com/office/drawing/2014/main" id="{6B02727C-2DB6-4642-A683-A2F8B74A5739}"/>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a:extLst>
              <a:ext uri="{FF2B5EF4-FFF2-40B4-BE49-F238E27FC236}">
                <a16:creationId xmlns:a16="http://schemas.microsoft.com/office/drawing/2014/main" id="{11398F0B-F289-EA45-954F-8D186A99946C}"/>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US" b="0" i="0" dirty="0">
                <a:solidFill>
                  <a:schemeClr val="bg1"/>
                </a:solidFill>
                <a:latin typeface="Slate Std" panose="02000506040000020004" pitchFamily="2" charset="77"/>
              </a:rPr>
              <a:t>Planning</a:t>
            </a:r>
          </a:p>
        </p:txBody>
      </p:sp>
    </p:spTree>
    <p:extLst>
      <p:ext uri="{BB962C8B-B14F-4D97-AF65-F5344CB8AC3E}">
        <p14:creationId xmlns:p14="http://schemas.microsoft.com/office/powerpoint/2010/main" val="50283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A5BB0-FDDA-004A-9755-9A94A3A88C95}"/>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369CEB5-6CA5-C741-B288-0DA3F54A38B6}"/>
              </a:ext>
            </a:extLst>
          </p:cNvPr>
          <p:cNvPicPr>
            <a:picLocks noChangeAspect="1"/>
          </p:cNvPicPr>
          <p:nvPr userDrawn="1"/>
        </p:nvPicPr>
        <p:blipFill>
          <a:blip r:embed="rId4"/>
          <a:stretch>
            <a:fillRect/>
          </a:stretch>
        </p:blipFill>
        <p:spPr>
          <a:xfrm>
            <a:off x="4087418" y="333088"/>
            <a:ext cx="4017163" cy="1423994"/>
          </a:xfrm>
          <a:prstGeom prst="rect">
            <a:avLst/>
          </a:prstGeom>
        </p:spPr>
      </p:pic>
      <p:sp>
        <p:nvSpPr>
          <p:cNvPr id="19" name="Title 1">
            <a:extLst>
              <a:ext uri="{FF2B5EF4-FFF2-40B4-BE49-F238E27FC236}">
                <a16:creationId xmlns:a16="http://schemas.microsoft.com/office/drawing/2014/main" id="{3CD9C3E6-54B8-554F-A935-1FFB05EDE4BD}"/>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b="0" i="0">
                <a:solidFill>
                  <a:schemeClr val="bg1"/>
                </a:solidFill>
                <a:latin typeface="Slate Std" panose="02000506040000020004" pitchFamily="2" charset="77"/>
              </a:defRPr>
            </a:lvl1pPr>
          </a:lstStyle>
          <a:p>
            <a:r>
              <a:rPr lang="en-US" dirty="0"/>
              <a:t>Title (Slate Std 40pts)</a:t>
            </a:r>
          </a:p>
        </p:txBody>
      </p:sp>
      <p:sp>
        <p:nvSpPr>
          <p:cNvPr id="20" name="Subtitle 2">
            <a:extLst>
              <a:ext uri="{FF2B5EF4-FFF2-40B4-BE49-F238E27FC236}">
                <a16:creationId xmlns:a16="http://schemas.microsoft.com/office/drawing/2014/main" id="{8B229D9D-D721-F145-BB50-ACADACCC0162}"/>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SUBTITLE (LAURENTIAN ALL CAPS 20PTS)</a:t>
            </a:r>
          </a:p>
        </p:txBody>
      </p:sp>
      <p:sp>
        <p:nvSpPr>
          <p:cNvPr id="21" name="Text Placeholder 11">
            <a:extLst>
              <a:ext uri="{FF2B5EF4-FFF2-40B4-BE49-F238E27FC236}">
                <a16:creationId xmlns:a16="http://schemas.microsoft.com/office/drawing/2014/main" id="{CA882BD2-9C2B-9747-9842-5C3784D1761E}"/>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sp>
        <p:nvSpPr>
          <p:cNvPr id="10" name="Round Diagonal Corner Rectangle 9">
            <a:extLst>
              <a:ext uri="{FF2B5EF4-FFF2-40B4-BE49-F238E27FC236}">
                <a16:creationId xmlns:a16="http://schemas.microsoft.com/office/drawing/2014/main" id="{CAFF38B5-CE85-514E-B3F7-4F97F7F33C93}"/>
              </a:ext>
            </a:extLst>
          </p:cNvPr>
          <p:cNvSpPr/>
          <p:nvPr userDrawn="1"/>
        </p:nvSpPr>
        <p:spPr>
          <a:xfrm>
            <a:off x="-2094616" y="368300"/>
            <a:ext cx="4220700" cy="4868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8742143F-3DB2-1B40-979B-EF334A3606E0}"/>
              </a:ext>
            </a:extLst>
          </p:cNvPr>
          <p:cNvSpPr txBox="1"/>
          <p:nvPr userDrawn="1"/>
        </p:nvSpPr>
        <p:spPr>
          <a:xfrm>
            <a:off x="-253044" y="429501"/>
            <a:ext cx="2044983" cy="369332"/>
          </a:xfrm>
          <a:prstGeom prst="rect">
            <a:avLst/>
          </a:prstGeom>
          <a:noFill/>
        </p:spPr>
        <p:txBody>
          <a:bodyPr wrap="square" rtlCol="0" anchor="ctr">
            <a:spAutoFit/>
          </a:bodyPr>
          <a:lstStyle/>
          <a:p>
            <a:pPr lvl="0" algn="r"/>
            <a:r>
              <a:rPr lang="en-US" b="0" i="0" dirty="0">
                <a:solidFill>
                  <a:schemeClr val="bg1"/>
                </a:solidFill>
                <a:latin typeface="Slate Std" panose="02000506040000020004" pitchFamily="2" charset="77"/>
              </a:rPr>
              <a:t>Planning</a:t>
            </a:r>
          </a:p>
        </p:txBody>
      </p:sp>
    </p:spTree>
    <p:extLst>
      <p:ext uri="{BB962C8B-B14F-4D97-AF65-F5344CB8AC3E}">
        <p14:creationId xmlns:p14="http://schemas.microsoft.com/office/powerpoint/2010/main" val="416399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Slide Tau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B486F-81AD-7E4E-A804-C57652E6E8CE}"/>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3A292F9-AEB7-F441-A000-463CE93ED11C}"/>
              </a:ext>
            </a:extLst>
          </p:cNvPr>
          <p:cNvPicPr>
            <a:picLocks noChangeAspect="1"/>
          </p:cNvPicPr>
          <p:nvPr userDrawn="1"/>
        </p:nvPicPr>
        <p:blipFill>
          <a:blip r:embed="rId4"/>
          <a:stretch>
            <a:fillRect/>
          </a:stretch>
        </p:blipFill>
        <p:spPr>
          <a:xfrm>
            <a:off x="4087418" y="333088"/>
            <a:ext cx="4017163" cy="1423994"/>
          </a:xfrm>
          <a:prstGeom prst="rect">
            <a:avLst/>
          </a:prstGeom>
        </p:spPr>
      </p:pic>
      <p:sp>
        <p:nvSpPr>
          <p:cNvPr id="19" name="Title 1">
            <a:extLst>
              <a:ext uri="{FF2B5EF4-FFF2-40B4-BE49-F238E27FC236}">
                <a16:creationId xmlns:a16="http://schemas.microsoft.com/office/drawing/2014/main" id="{F72C0425-E552-6544-A1FB-AB72DB0D861D}"/>
              </a:ext>
            </a:extLst>
          </p:cNvPr>
          <p:cNvSpPr>
            <a:spLocks noGrp="1"/>
          </p:cNvSpPr>
          <p:nvPr>
            <p:ph type="ctrTitle" hasCustomPrompt="1"/>
          </p:nvPr>
        </p:nvSpPr>
        <p:spPr>
          <a:xfrm>
            <a:off x="1524000" y="1887714"/>
            <a:ext cx="9144000" cy="1618763"/>
          </a:xfrm>
          <a:prstGeom prst="rect">
            <a:avLst/>
          </a:prstGeom>
        </p:spPr>
        <p:txBody>
          <a:bodyPr anchor="b">
            <a:normAutofit/>
          </a:bodyPr>
          <a:lstStyle>
            <a:lvl1pPr algn="ctr">
              <a:defRPr sz="4000" b="0" i="0">
                <a:solidFill>
                  <a:schemeClr val="bg1"/>
                </a:solidFill>
                <a:latin typeface="Slate Std" panose="02000506040000020004" pitchFamily="2" charset="77"/>
              </a:defRPr>
            </a:lvl1pPr>
          </a:lstStyle>
          <a:p>
            <a:r>
              <a:rPr lang="en-US" dirty="0"/>
              <a:t>Title (Slate Std 40pts)</a:t>
            </a:r>
          </a:p>
        </p:txBody>
      </p:sp>
      <p:sp>
        <p:nvSpPr>
          <p:cNvPr id="20" name="Subtitle 2">
            <a:extLst>
              <a:ext uri="{FF2B5EF4-FFF2-40B4-BE49-F238E27FC236}">
                <a16:creationId xmlns:a16="http://schemas.microsoft.com/office/drawing/2014/main" id="{5007AF6D-B324-7748-A423-A507CD703AA0}"/>
              </a:ext>
            </a:extLst>
          </p:cNvPr>
          <p:cNvSpPr>
            <a:spLocks noGrp="1"/>
          </p:cNvSpPr>
          <p:nvPr>
            <p:ph type="subTitle" idx="1" hasCustomPrompt="1"/>
          </p:nvPr>
        </p:nvSpPr>
        <p:spPr>
          <a:xfrm>
            <a:off x="1524000" y="3602038"/>
            <a:ext cx="9153378" cy="906657"/>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sz="2000" spc="300">
                <a:solidFill>
                  <a:schemeClr val="bg1"/>
                </a:solidFill>
                <a:latin typeface="Time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en-US" dirty="0"/>
              <a:t>SUBTITLE (LAURENTIAN ALL CAPS 20PTS)</a:t>
            </a:r>
          </a:p>
        </p:txBody>
      </p:sp>
      <p:sp>
        <p:nvSpPr>
          <p:cNvPr id="21" name="Text Placeholder 11">
            <a:extLst>
              <a:ext uri="{FF2B5EF4-FFF2-40B4-BE49-F238E27FC236}">
                <a16:creationId xmlns:a16="http://schemas.microsoft.com/office/drawing/2014/main" id="{C229EEDA-C949-8D42-9D72-320E346155B4}"/>
              </a:ext>
            </a:extLst>
          </p:cNvPr>
          <p:cNvSpPr>
            <a:spLocks noGrp="1"/>
          </p:cNvSpPr>
          <p:nvPr>
            <p:ph type="body" sz="quarter" idx="10" hasCustomPrompt="1"/>
          </p:nvPr>
        </p:nvSpPr>
        <p:spPr>
          <a:xfrm>
            <a:off x="1524000" y="4522763"/>
            <a:ext cx="9144000" cy="724487"/>
          </a:xfrm>
          <a:prstGeom prst="rect">
            <a:avLst/>
          </a:prstGeom>
        </p:spPr>
        <p:txBody>
          <a:bodyPr/>
          <a:lstStyle>
            <a:lvl1pPr algn="ctr">
              <a:defRPr sz="1800" spc="0">
                <a:solidFill>
                  <a:schemeClr val="bg1"/>
                </a:solidFill>
                <a:latin typeface="Times" pitchFamily="2" charset="0"/>
              </a:defRPr>
            </a:lvl1pPr>
          </a:lstStyle>
          <a:p>
            <a:r>
              <a:rPr lang="en-US" dirty="0"/>
              <a:t>Date (Laurentian 18pts)</a:t>
            </a:r>
          </a:p>
        </p:txBody>
      </p:sp>
      <p:sp>
        <p:nvSpPr>
          <p:cNvPr id="10" name="Round Diagonal Corner Rectangle 9">
            <a:extLst>
              <a:ext uri="{FF2B5EF4-FFF2-40B4-BE49-F238E27FC236}">
                <a16:creationId xmlns:a16="http://schemas.microsoft.com/office/drawing/2014/main" id="{7B255976-69F2-354E-B82A-D9D265916079}"/>
              </a:ext>
            </a:extLst>
          </p:cNvPr>
          <p:cNvSpPr/>
          <p:nvPr userDrawn="1"/>
        </p:nvSpPr>
        <p:spPr>
          <a:xfrm>
            <a:off x="-2110351" y="368300"/>
            <a:ext cx="4220700" cy="486888"/>
          </a:xfrm>
          <a:prstGeom prst="round2Diag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DEA3FC86-C914-3F4C-A75A-44B3641C6C14}"/>
              </a:ext>
            </a:extLst>
          </p:cNvPr>
          <p:cNvSpPr txBox="1"/>
          <p:nvPr userDrawn="1"/>
        </p:nvSpPr>
        <p:spPr>
          <a:xfrm>
            <a:off x="-268779" y="429501"/>
            <a:ext cx="2044983" cy="369332"/>
          </a:xfrm>
          <a:prstGeom prst="rect">
            <a:avLst/>
          </a:prstGeom>
          <a:noFill/>
        </p:spPr>
        <p:txBody>
          <a:bodyPr wrap="square" rtlCol="0" anchor="ctr">
            <a:spAutoFit/>
          </a:bodyPr>
          <a:lstStyle/>
          <a:p>
            <a:pPr lvl="0" algn="r"/>
            <a:r>
              <a:rPr lang="en-US" b="0" i="0" dirty="0">
                <a:solidFill>
                  <a:schemeClr val="bg1"/>
                </a:solidFill>
                <a:latin typeface="Slate Std" panose="02000506040000020004" pitchFamily="2" charset="77"/>
              </a:rPr>
              <a:t>Planning</a:t>
            </a:r>
          </a:p>
        </p:txBody>
      </p:sp>
    </p:spTree>
    <p:extLst>
      <p:ext uri="{BB962C8B-B14F-4D97-AF65-F5344CB8AC3E}">
        <p14:creationId xmlns:p14="http://schemas.microsoft.com/office/powerpoint/2010/main" val="242914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cation">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EA43A-8C9C-F043-938F-CD331156611D}"/>
              </a:ext>
            </a:extLst>
          </p:cNvPr>
          <p:cNvSpPr>
            <a:spLocks noGrp="1"/>
          </p:cNvSpPr>
          <p:nvPr>
            <p:ph type="sldNum" sz="quarter" idx="10"/>
          </p:nvPr>
        </p:nvSpPr>
        <p:spPr/>
        <p:txBody>
          <a:bodyPr/>
          <a:lstStyle/>
          <a:p>
            <a:fld id="{91B87CA1-8F1C-4440-BB28-8362941BC6A9}" type="slidenum">
              <a:rPr lang="en-US" smtClean="0"/>
              <a:pPr/>
              <a:t>‹N°›</a:t>
            </a:fld>
            <a:endParaRPr lang="en-US" dirty="0"/>
          </a:p>
        </p:txBody>
      </p:sp>
      <p:sp>
        <p:nvSpPr>
          <p:cNvPr id="18" name="Picture Placeholder 17">
            <a:extLst>
              <a:ext uri="{FF2B5EF4-FFF2-40B4-BE49-F238E27FC236}">
                <a16:creationId xmlns:a16="http://schemas.microsoft.com/office/drawing/2014/main" id="{F9274D61-2330-504E-BC03-9A1A4DE2B682}"/>
              </a:ext>
            </a:extLst>
          </p:cNvPr>
          <p:cNvSpPr>
            <a:spLocks noGrp="1"/>
          </p:cNvSpPr>
          <p:nvPr>
            <p:ph type="pic" sz="quarter" idx="12"/>
          </p:nvPr>
        </p:nvSpPr>
        <p:spPr>
          <a:xfrm>
            <a:off x="3107341" y="0"/>
            <a:ext cx="9084659" cy="6857999"/>
          </a:xfrm>
          <a:prstGeom prst="rect">
            <a:avLst/>
          </a:prstGeom>
        </p:spPr>
        <p:txBody>
          <a:bodyPr anchor="t"/>
          <a:lstStyle>
            <a:lvl1pPr algn="ctr">
              <a:defRPr>
                <a:solidFill>
                  <a:schemeClr val="bg1"/>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975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E434BC-01F4-614F-8573-1582E85960AF}"/>
              </a:ext>
            </a:extLst>
          </p:cNvPr>
          <p:cNvSpPr>
            <a:spLocks noGrp="1"/>
          </p:cNvSpPr>
          <p:nvPr>
            <p:ph type="sldNum" sz="quarter" idx="4"/>
          </p:nvPr>
        </p:nvSpPr>
        <p:spPr>
          <a:xfrm>
            <a:off x="8704385" y="6210300"/>
            <a:ext cx="2743200" cy="350838"/>
          </a:xfrm>
          <a:prstGeom prst="rect">
            <a:avLst/>
          </a:prstGeom>
        </p:spPr>
        <p:txBody>
          <a:bodyPr vert="horz" lIns="91440" tIns="45720" rIns="91440" bIns="45720" rtlCol="0" anchor="ctr"/>
          <a:lstStyle>
            <a:lvl1pPr algn="r">
              <a:defRPr sz="1400">
                <a:solidFill>
                  <a:schemeClr val="tx1">
                    <a:tint val="75000"/>
                  </a:schemeClr>
                </a:solidFill>
                <a:latin typeface="Kievit-Regular" pitchFamily="2" charset="0"/>
              </a:defRPr>
            </a:lvl1pPr>
          </a:lstStyle>
          <a:p>
            <a:fld id="{91B87CA1-8F1C-4440-BB28-8362941BC6A9}" type="slidenum">
              <a:rPr lang="en-US" smtClean="0"/>
              <a:pPr/>
              <a:t>‹N°›</a:t>
            </a:fld>
            <a:endParaRPr lang="en-US" dirty="0"/>
          </a:p>
        </p:txBody>
      </p:sp>
    </p:spTree>
    <p:extLst>
      <p:ext uri="{BB962C8B-B14F-4D97-AF65-F5344CB8AC3E}">
        <p14:creationId xmlns:p14="http://schemas.microsoft.com/office/powerpoint/2010/main" val="498851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49" r:id="rId5"/>
    <p:sldLayoutId id="2147483660" r:id="rId6"/>
    <p:sldLayoutId id="2147483661" r:id="rId7"/>
    <p:sldLayoutId id="2147483662" r:id="rId8"/>
    <p:sldLayoutId id="2147483673" r:id="rId9"/>
    <p:sldLayoutId id="2147483689" r:id="rId10"/>
    <p:sldLayoutId id="2147483690" r:id="rId11"/>
    <p:sldLayoutId id="2147483691" r:id="rId12"/>
    <p:sldLayoutId id="2147483692" r:id="rId13"/>
    <p:sldLayoutId id="2147483693" r:id="rId14"/>
    <p:sldLayoutId id="2147483694" r:id="rId15"/>
    <p:sldLayoutId id="2147483695" r:id="rId16"/>
    <p:sldLayoutId id="2147483652" r:id="rId17"/>
    <p:sldLayoutId id="2147483679" r:id="rId18"/>
    <p:sldLayoutId id="2147483681" r:id="rId19"/>
    <p:sldLayoutId id="2147483682" r:id="rId20"/>
    <p:sldLayoutId id="2147483675" r:id="rId21"/>
    <p:sldLayoutId id="2147483674" r:id="rId22"/>
    <p:sldLayoutId id="2147483683" r:id="rId23"/>
    <p:sldLayoutId id="2147483684" r:id="rId24"/>
  </p:sldLayoutIdLst>
  <p:hf hdr="0" ftr="0" dt="0"/>
  <p:txStyles>
    <p:titleStyle>
      <a:lvl1pPr algn="ctr" defTabSz="914400" rtl="0" eaLnBrk="1" latinLnBrk="0" hangingPunct="1">
        <a:lnSpc>
          <a:spcPct val="100000"/>
        </a:lnSpc>
        <a:spcBef>
          <a:spcPct val="0"/>
        </a:spcBef>
        <a:buNone/>
        <a:defRPr sz="1800" kern="1200" spc="300" baseline="0">
          <a:solidFill>
            <a:schemeClr val="tx2"/>
          </a:solidFill>
          <a:latin typeface="Kievit-Medium" pitchFamily="2" charset="0"/>
          <a:ea typeface="+mj-ea"/>
          <a:cs typeface="+mj-cs"/>
        </a:defRPr>
      </a:lvl1pPr>
    </p:titleStyle>
    <p:bodyStyle>
      <a:lvl1pPr marL="0" indent="0" algn="l" defTabSz="914400" rtl="0" eaLnBrk="1" latinLnBrk="0" hangingPunct="1">
        <a:lnSpc>
          <a:spcPct val="100000"/>
        </a:lnSpc>
        <a:spcBef>
          <a:spcPts val="1000"/>
        </a:spcBef>
        <a:buClr>
          <a:schemeClr val="tx2"/>
        </a:buClr>
        <a:buFont typeface="Arial" panose="020B0604020202020204" pitchFamily="34" charset="0"/>
        <a:buNone/>
        <a:tabLst/>
        <a:defRPr sz="1000" b="0" i="0" kern="1200" baseline="0">
          <a:solidFill>
            <a:schemeClr val="tx1"/>
          </a:solidFill>
          <a:latin typeface="Laurentian Std" panose="02020402060506020403" pitchFamily="18" charset="77"/>
          <a:ea typeface="+mn-ea"/>
          <a:cs typeface="+mn-cs"/>
        </a:defRPr>
      </a:lvl1pPr>
      <a:lvl2pPr marL="625475" indent="-168275" algn="l" defTabSz="914400" rtl="0" eaLnBrk="1" latinLnBrk="0" hangingPunct="1">
        <a:lnSpc>
          <a:spcPct val="100000"/>
        </a:lnSpc>
        <a:spcBef>
          <a:spcPts val="500"/>
        </a:spcBef>
        <a:buClr>
          <a:schemeClr val="tx2"/>
        </a:buClr>
        <a:buFont typeface="Arial" panose="020B0604020202020204" pitchFamily="34" charset="0"/>
        <a:buChar char="•"/>
        <a:tabLst/>
        <a:defRPr sz="1800" b="0" i="0" kern="1200" baseline="0">
          <a:solidFill>
            <a:schemeClr val="tx1"/>
          </a:solidFill>
          <a:latin typeface="Laurentian Std" panose="02020402060506020403" pitchFamily="18" charset="77"/>
          <a:ea typeface="+mn-ea"/>
          <a:cs typeface="+mn-cs"/>
        </a:defRPr>
      </a:lvl2pPr>
      <a:lvl3pPr marL="1073150" indent="-158750" algn="l" defTabSz="914400" rtl="0" eaLnBrk="1" latinLnBrk="0" hangingPunct="1">
        <a:lnSpc>
          <a:spcPct val="100000"/>
        </a:lnSpc>
        <a:spcBef>
          <a:spcPts val="500"/>
        </a:spcBef>
        <a:buClr>
          <a:schemeClr val="tx2"/>
        </a:buClr>
        <a:buFont typeface="Arial" panose="020B0604020202020204" pitchFamily="34" charset="0"/>
        <a:buChar char="•"/>
        <a:tabLst/>
        <a:defRPr sz="1600" b="0" i="0" kern="1200" baseline="0">
          <a:solidFill>
            <a:schemeClr val="tx1"/>
          </a:solidFill>
          <a:latin typeface="Laurentian Std" panose="02020402060506020403" pitchFamily="18" charset="77"/>
          <a:ea typeface="+mn-ea"/>
          <a:cs typeface="+mn-cs"/>
        </a:defRPr>
      </a:lvl3pPr>
      <a:lvl4pPr marL="1512888" indent="-141288" algn="l" defTabSz="914400" rtl="0" eaLnBrk="1" latinLnBrk="0" hangingPunct="1">
        <a:lnSpc>
          <a:spcPct val="100000"/>
        </a:lnSpc>
        <a:spcBef>
          <a:spcPts val="500"/>
        </a:spcBef>
        <a:buClr>
          <a:schemeClr val="tx2"/>
        </a:buClr>
        <a:buFont typeface="Arial" panose="020B0604020202020204" pitchFamily="34" charset="0"/>
        <a:buChar char="•"/>
        <a:tabLst/>
        <a:defRPr sz="1200" b="0" i="0" kern="1200" baseline="0">
          <a:solidFill>
            <a:schemeClr val="tx1"/>
          </a:solidFill>
          <a:latin typeface="Laurentian Std" panose="02020402060506020403" pitchFamily="18" charset="77"/>
          <a:ea typeface="+mn-ea"/>
          <a:cs typeface="+mn-cs"/>
        </a:defRPr>
      </a:lvl4pPr>
      <a:lvl5pPr marL="2001838" indent="-173038" algn="l" defTabSz="914400" rtl="0" eaLnBrk="1" latinLnBrk="0" hangingPunct="1">
        <a:lnSpc>
          <a:spcPct val="100000"/>
        </a:lnSpc>
        <a:spcBef>
          <a:spcPts val="500"/>
        </a:spcBef>
        <a:buClr>
          <a:schemeClr val="tx2"/>
        </a:buClr>
        <a:buFont typeface="Arial" panose="020B0604020202020204" pitchFamily="34" charset="0"/>
        <a:buChar char="•"/>
        <a:tabLst/>
        <a:defRPr sz="1200" b="0" i="0" kern="1200" baseline="0">
          <a:solidFill>
            <a:schemeClr val="tx1"/>
          </a:solidFill>
          <a:latin typeface="Laurentian Std" panose="020204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529" userDrawn="1">
          <p15:clr>
            <a:srgbClr val="F26B43"/>
          </p15:clr>
        </p15:guide>
        <p15:guide id="3" pos="7151" userDrawn="1">
          <p15:clr>
            <a:srgbClr val="F26B43"/>
          </p15:clr>
        </p15:guide>
        <p15:guide id="4" orient="horz" pos="3912" userDrawn="1">
          <p15:clr>
            <a:srgbClr val="F26B43"/>
          </p15:clr>
        </p15:guide>
        <p15:guide id="5" orient="horz" pos="4133" userDrawn="1">
          <p15:clr>
            <a:srgbClr val="F26B43"/>
          </p15:clr>
        </p15:guide>
        <p15:guide id="7" orient="horz" userDrawn="1">
          <p15:clr>
            <a:srgbClr val="F26B43"/>
          </p15:clr>
        </p15:guide>
        <p15:guide id="8" pos="6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6B0D-AF2C-0047-AA92-BDD43039BE17}"/>
              </a:ext>
            </a:extLst>
          </p:cNvPr>
          <p:cNvSpPr>
            <a:spLocks noGrp="1"/>
          </p:cNvSpPr>
          <p:nvPr>
            <p:ph type="ctrTitle"/>
          </p:nvPr>
        </p:nvSpPr>
        <p:spPr>
          <a:xfrm>
            <a:off x="217713" y="2241085"/>
            <a:ext cx="11691257" cy="1865401"/>
          </a:xfrm>
          <a:prstGeom prst="rect">
            <a:avLst/>
          </a:prstGeom>
        </p:spPr>
        <p:txBody>
          <a:bodyPr>
            <a:normAutofit fontScale="90000"/>
          </a:bodyPr>
          <a:lstStyle/>
          <a:p>
            <a:r>
              <a:rPr lang="fr-FR" spc="0" dirty="0">
                <a:latin typeface="Times" panose="02020603050405020304" pitchFamily="18" charset="0"/>
                <a:cs typeface="Times" panose="02020603050405020304" pitchFamily="18" charset="0"/>
              </a:rPr>
              <a:t>Mise à jour des études techniques existantes sur les corridors potentiels pour une traversée supplémentaire de la région de la capitale nationale </a:t>
            </a:r>
            <a:endParaRPr lang="en-US" spc="0" dirty="0">
              <a:latin typeface="Times" panose="02020603050405020304" pitchFamily="18" charset="0"/>
              <a:cs typeface="Times" panose="02020603050405020304" pitchFamily="18" charset="0"/>
            </a:endParaRPr>
          </a:p>
        </p:txBody>
      </p:sp>
      <p:sp>
        <p:nvSpPr>
          <p:cNvPr id="6" name="Text Placeholder 11">
            <a:extLst>
              <a:ext uri="{FF2B5EF4-FFF2-40B4-BE49-F238E27FC236}">
                <a16:creationId xmlns:a16="http://schemas.microsoft.com/office/drawing/2014/main" id="{FEF37363-7B1F-8344-A3C9-4FAF44D8F230}"/>
              </a:ext>
            </a:extLst>
          </p:cNvPr>
          <p:cNvSpPr>
            <a:spLocks noGrp="1"/>
          </p:cNvSpPr>
          <p:nvPr>
            <p:ph type="body" sz="quarter" idx="10" hasCustomPrompt="1"/>
          </p:nvPr>
        </p:nvSpPr>
        <p:spPr>
          <a:xfrm>
            <a:off x="1491341" y="4513975"/>
            <a:ext cx="9144000" cy="724487"/>
          </a:xfrm>
          <a:prstGeom prst="rect">
            <a:avLst/>
          </a:prstGeom>
        </p:spPr>
        <p:txBody>
          <a:bodyPr/>
          <a:lstStyle>
            <a:lvl1pPr algn="ctr">
              <a:defRPr sz="1800" spc="0">
                <a:solidFill>
                  <a:schemeClr val="bg1"/>
                </a:solidFill>
                <a:latin typeface="Times" pitchFamily="2" charset="0"/>
              </a:defRPr>
            </a:lvl1pPr>
          </a:lstStyle>
          <a:p>
            <a:r>
              <a:rPr lang="en-US" sz="2800" dirty="0"/>
              <a:t>Conseil </a:t>
            </a:r>
            <a:r>
              <a:rPr lang="en-US" sz="2800" dirty="0" err="1"/>
              <a:t>d’administration</a:t>
            </a:r>
            <a:endParaRPr lang="en-US" sz="2800" dirty="0"/>
          </a:p>
          <a:p>
            <a:r>
              <a:rPr lang="en-US" sz="2800" dirty="0"/>
              <a:t>Le 25 </a:t>
            </a:r>
            <a:r>
              <a:rPr lang="en-US" sz="2800" dirty="0" err="1"/>
              <a:t>juin</a:t>
            </a:r>
            <a:r>
              <a:rPr lang="en-US" sz="2800" dirty="0"/>
              <a:t> 2020</a:t>
            </a:r>
          </a:p>
        </p:txBody>
      </p:sp>
    </p:spTree>
    <p:extLst>
      <p:ext uri="{BB962C8B-B14F-4D97-AF65-F5344CB8AC3E}">
        <p14:creationId xmlns:p14="http://schemas.microsoft.com/office/powerpoint/2010/main" val="429308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A7756-16D1-AB44-BDCB-8764361513FD}"/>
              </a:ext>
            </a:extLst>
          </p:cNvPr>
          <p:cNvSpPr>
            <a:spLocks noGrp="1"/>
          </p:cNvSpPr>
          <p:nvPr>
            <p:ph type="sldNum" sz="quarter" idx="16"/>
          </p:nvPr>
        </p:nvSpPr>
        <p:spPr/>
        <p:txBody>
          <a:bodyPr/>
          <a:lstStyle/>
          <a:p>
            <a:fld id="{91B87CA1-8F1C-4440-BB28-8362941BC6A9}" type="slidenum">
              <a:rPr lang="en-US" smtClean="0"/>
              <a:pPr/>
              <a:t>2</a:t>
            </a:fld>
            <a:endParaRPr lang="en-US" dirty="0"/>
          </a:p>
        </p:txBody>
      </p:sp>
      <p:sp>
        <p:nvSpPr>
          <p:cNvPr id="5" name="Text Placeholder 4">
            <a:extLst>
              <a:ext uri="{FF2B5EF4-FFF2-40B4-BE49-F238E27FC236}">
                <a16:creationId xmlns:a16="http://schemas.microsoft.com/office/drawing/2014/main" id="{8D9711F1-7892-4AEE-BCAB-89C20C51AB6C}"/>
              </a:ext>
            </a:extLst>
          </p:cNvPr>
          <p:cNvSpPr>
            <a:spLocks noGrp="1"/>
          </p:cNvSpPr>
          <p:nvPr>
            <p:ph type="body" sz="quarter" idx="18"/>
          </p:nvPr>
        </p:nvSpPr>
        <p:spPr/>
        <p:txBody>
          <a:bodyPr/>
          <a:lstStyle/>
          <a:p>
            <a:r>
              <a:rPr lang="en-US" sz="5000" dirty="0"/>
              <a:t>Aperçu</a:t>
            </a:r>
            <a:endParaRPr lang="en-CA" sz="5000" dirty="0"/>
          </a:p>
        </p:txBody>
      </p:sp>
      <p:sp>
        <p:nvSpPr>
          <p:cNvPr id="6" name="Content Placeholder 5">
            <a:extLst>
              <a:ext uri="{FF2B5EF4-FFF2-40B4-BE49-F238E27FC236}">
                <a16:creationId xmlns:a16="http://schemas.microsoft.com/office/drawing/2014/main" id="{3ED18143-917A-42FA-B96F-8CEBD37CBF4B}"/>
              </a:ext>
            </a:extLst>
          </p:cNvPr>
          <p:cNvSpPr>
            <a:spLocks noGrp="1"/>
          </p:cNvSpPr>
          <p:nvPr>
            <p:ph sz="half" idx="1"/>
          </p:nvPr>
        </p:nvSpPr>
        <p:spPr>
          <a:xfrm>
            <a:off x="257175" y="2729814"/>
            <a:ext cx="11963399" cy="4042461"/>
          </a:xfrm>
        </p:spPr>
        <p:txBody>
          <a:bodyPr/>
          <a:lstStyle/>
          <a:p>
            <a:pPr algn="l"/>
            <a:r>
              <a:rPr lang="en-US" b="1" dirty="0"/>
              <a:t>But de la pr</a:t>
            </a:r>
            <a:r>
              <a:rPr lang="en-US" b="1" dirty="0">
                <a:latin typeface="Times New Roman" panose="02020603050405020304" pitchFamily="18" charset="0"/>
                <a:cs typeface="Times New Roman" panose="02020603050405020304" pitchFamily="18" charset="0"/>
              </a:rPr>
              <a:t>ésentation</a:t>
            </a:r>
            <a:br>
              <a:rPr lang="en-US" b="1" dirty="0"/>
            </a:br>
            <a:r>
              <a:rPr lang="fr-FR" sz="3000" dirty="0"/>
              <a:t>Pour informer de la récente mise à jour des études techniques de la CCN pour un nouveau pont interprovincial.</a:t>
            </a:r>
          </a:p>
          <a:p>
            <a:pPr algn="l"/>
            <a:r>
              <a:rPr lang="en-CA" sz="3000" b="1" dirty="0"/>
              <a:t>Contexte</a:t>
            </a:r>
            <a:br>
              <a:rPr lang="en-CA" sz="3000" b="1" dirty="0"/>
            </a:br>
            <a:r>
              <a:rPr lang="fr-FR" sz="3000" dirty="0"/>
              <a:t>Le budget de 2019 mandatait la CCN de «</a:t>
            </a:r>
            <a:r>
              <a:rPr lang="fr-FR" sz="3000" i="1" dirty="0"/>
              <a:t>Répondre au besoin démontré d’un point de passage supplémentaire dans la région de la capitale nationale en mettant à jour les études existantes et en élaborant un plan intégré de longue durée sur les points de passage interprovinciaux, dirigé par la Commission de la capitale nationale, en collaboration avec les deux gouvernements provinciaux et les villes de Gatineau et d’Ottawa</a:t>
            </a:r>
            <a:r>
              <a:rPr lang="fr-FR" sz="3000" dirty="0"/>
              <a:t>. »</a:t>
            </a:r>
            <a:endParaRPr lang="en-CA" sz="3000" dirty="0"/>
          </a:p>
          <a:p>
            <a:pPr algn="l"/>
            <a:endParaRPr lang="en-CA" dirty="0"/>
          </a:p>
          <a:p>
            <a:endParaRPr lang="en-CA" dirty="0"/>
          </a:p>
        </p:txBody>
      </p:sp>
    </p:spTree>
    <p:extLst>
      <p:ext uri="{BB962C8B-B14F-4D97-AF65-F5344CB8AC3E}">
        <p14:creationId xmlns:p14="http://schemas.microsoft.com/office/powerpoint/2010/main" val="51807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6E04C2-0784-43EC-A263-A13E58005BBE}"/>
              </a:ext>
            </a:extLst>
          </p:cNvPr>
          <p:cNvSpPr>
            <a:spLocks noGrp="1"/>
          </p:cNvSpPr>
          <p:nvPr>
            <p:ph type="sldNum" sz="quarter" idx="16"/>
          </p:nvPr>
        </p:nvSpPr>
        <p:spPr/>
        <p:txBody>
          <a:bodyPr/>
          <a:lstStyle/>
          <a:p>
            <a:fld id="{91B87CA1-8F1C-4440-BB28-8362941BC6A9}" type="slidenum">
              <a:rPr lang="en-US" smtClean="0"/>
              <a:pPr/>
              <a:t>3</a:t>
            </a:fld>
            <a:endParaRPr lang="en-US" dirty="0"/>
          </a:p>
        </p:txBody>
      </p:sp>
      <p:sp>
        <p:nvSpPr>
          <p:cNvPr id="3" name="Text Placeholder 2">
            <a:extLst>
              <a:ext uri="{FF2B5EF4-FFF2-40B4-BE49-F238E27FC236}">
                <a16:creationId xmlns:a16="http://schemas.microsoft.com/office/drawing/2014/main" id="{E260CC26-5CEE-4439-B388-4920B3F407EC}"/>
              </a:ext>
            </a:extLst>
          </p:cNvPr>
          <p:cNvSpPr>
            <a:spLocks noGrp="1"/>
          </p:cNvSpPr>
          <p:nvPr>
            <p:ph type="body" sz="quarter" idx="18"/>
          </p:nvPr>
        </p:nvSpPr>
        <p:spPr/>
        <p:txBody>
          <a:bodyPr/>
          <a:lstStyle/>
          <a:p>
            <a:r>
              <a:rPr lang="en-CA" sz="5000" dirty="0" err="1"/>
              <a:t>Priorités</a:t>
            </a:r>
            <a:r>
              <a:rPr lang="en-CA" sz="5000" dirty="0"/>
              <a:t> </a:t>
            </a:r>
            <a:r>
              <a:rPr lang="en-CA" sz="5000" dirty="0" err="1"/>
              <a:t>stratégiques</a:t>
            </a:r>
            <a:endParaRPr lang="en-CA" sz="5000" dirty="0"/>
          </a:p>
        </p:txBody>
      </p:sp>
      <p:sp>
        <p:nvSpPr>
          <p:cNvPr id="4" name="Content Placeholder 3">
            <a:extLst>
              <a:ext uri="{FF2B5EF4-FFF2-40B4-BE49-F238E27FC236}">
                <a16:creationId xmlns:a16="http://schemas.microsoft.com/office/drawing/2014/main" id="{E4D370B3-15D7-4BB7-A577-91AD40A41973}"/>
              </a:ext>
            </a:extLst>
          </p:cNvPr>
          <p:cNvSpPr>
            <a:spLocks noGrp="1"/>
          </p:cNvSpPr>
          <p:nvPr>
            <p:ph sz="half" idx="1"/>
          </p:nvPr>
        </p:nvSpPr>
        <p:spPr>
          <a:xfrm>
            <a:off x="839788" y="1129204"/>
            <a:ext cx="11165305" cy="4599591"/>
          </a:xfrm>
        </p:spPr>
        <p:txBody>
          <a:bodyPr/>
          <a:lstStyle/>
          <a:p>
            <a:pPr lvl="0" algn="l"/>
            <a:endParaRPr lang="en-US" dirty="0"/>
          </a:p>
          <a:p>
            <a:pPr lvl="0" algn="l"/>
            <a:r>
              <a:rPr lang="fr-FR" b="1" dirty="0"/>
              <a:t>Le Plan de la capitale du Canada de 2017 à 2067</a:t>
            </a:r>
          </a:p>
          <a:p>
            <a:pPr lvl="0" algn="l"/>
            <a:r>
              <a:rPr lang="fr-FR" dirty="0"/>
              <a:t>Connexions et mobilité, orientations stratégiques principales:</a:t>
            </a:r>
            <a:endParaRPr lang="en-CA" sz="3200" dirty="0">
              <a:latin typeface="Slate Std" panose="02000506040000020004" pitchFamily="2" charset="77"/>
            </a:endParaRPr>
          </a:p>
          <a:p>
            <a:pPr marL="628650" algn="l">
              <a:spcBef>
                <a:spcPts val="2000"/>
              </a:spcBef>
            </a:pPr>
            <a:r>
              <a:rPr lang="fr-FR" i="1" dirty="0"/>
              <a:t>« La CCN collaborera à la planification et à la réalisation des futures liaisons interprovinciales ».</a:t>
            </a:r>
          </a:p>
          <a:p>
            <a:pPr algn="l"/>
            <a:endParaRPr lang="en-CA" dirty="0"/>
          </a:p>
        </p:txBody>
      </p:sp>
    </p:spTree>
    <p:extLst>
      <p:ext uri="{BB962C8B-B14F-4D97-AF65-F5344CB8AC3E}">
        <p14:creationId xmlns:p14="http://schemas.microsoft.com/office/powerpoint/2010/main" val="237373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BF0DD0-DBDE-C04B-A6AA-E5FF6AAD8FA9}"/>
              </a:ext>
            </a:extLst>
          </p:cNvPr>
          <p:cNvSpPr>
            <a:spLocks noGrp="1"/>
          </p:cNvSpPr>
          <p:nvPr>
            <p:ph type="sldNum" sz="quarter" idx="10"/>
          </p:nvPr>
        </p:nvSpPr>
        <p:spPr/>
        <p:txBody>
          <a:bodyPr/>
          <a:lstStyle/>
          <a:p>
            <a:fld id="{91B87CA1-8F1C-4440-BB28-8362941BC6A9}" type="slidenum">
              <a:rPr lang="en-US" smtClean="0"/>
              <a:pPr/>
              <a:t>4</a:t>
            </a:fld>
            <a:endParaRPr lang="en-US" dirty="0"/>
          </a:p>
        </p:txBody>
      </p:sp>
      <p:grpSp>
        <p:nvGrpSpPr>
          <p:cNvPr id="4" name="Group 3">
            <a:extLst>
              <a:ext uri="{FF2B5EF4-FFF2-40B4-BE49-F238E27FC236}">
                <a16:creationId xmlns:a16="http://schemas.microsoft.com/office/drawing/2014/main" id="{2E1009BA-AAD0-E749-9D95-9250ED910966}"/>
              </a:ext>
            </a:extLst>
          </p:cNvPr>
          <p:cNvGrpSpPr/>
          <p:nvPr/>
        </p:nvGrpSpPr>
        <p:grpSpPr>
          <a:xfrm>
            <a:off x="-375401" y="0"/>
            <a:ext cx="4183585" cy="6858000"/>
            <a:chOff x="1" y="-1"/>
            <a:chExt cx="4183585" cy="6858000"/>
          </a:xfrm>
        </p:grpSpPr>
        <p:pic>
          <p:nvPicPr>
            <p:cNvPr id="5" name="Picture 4">
              <a:extLst>
                <a:ext uri="{FF2B5EF4-FFF2-40B4-BE49-F238E27FC236}">
                  <a16:creationId xmlns:a16="http://schemas.microsoft.com/office/drawing/2014/main" id="{B98A8D58-18D4-324E-8950-C6F8837AB7DF}"/>
                </a:ext>
              </a:extLst>
            </p:cNvPr>
            <p:cNvPicPr>
              <a:picLocks noChangeAspect="1"/>
            </p:cNvPicPr>
            <p:nvPr/>
          </p:nvPicPr>
          <p:blipFill rotWithShape="1">
            <a:blip r:embed="rId3"/>
            <a:srcRect l="60859" r="4827"/>
            <a:stretch/>
          </p:blipFill>
          <p:spPr>
            <a:xfrm>
              <a:off x="1" y="-1"/>
              <a:ext cx="4183582" cy="6857999"/>
            </a:xfrm>
            <a:prstGeom prst="rect">
              <a:avLst/>
            </a:prstGeom>
          </p:spPr>
        </p:pic>
        <p:pic>
          <p:nvPicPr>
            <p:cNvPr id="6" name="Picture 5">
              <a:extLst>
                <a:ext uri="{FF2B5EF4-FFF2-40B4-BE49-F238E27FC236}">
                  <a16:creationId xmlns:a16="http://schemas.microsoft.com/office/drawing/2014/main" id="{D31F4E6C-11D1-D646-BBD1-9ED0D650E9EA}"/>
                </a:ext>
              </a:extLst>
            </p:cNvPr>
            <p:cNvPicPr>
              <a:picLocks noChangeAspect="1"/>
            </p:cNvPicPr>
            <p:nvPr/>
          </p:nvPicPr>
          <p:blipFill rotWithShape="1">
            <a:blip r:embed="rId4"/>
            <a:srcRect b="5522"/>
            <a:stretch/>
          </p:blipFill>
          <p:spPr>
            <a:xfrm rot="16200000">
              <a:off x="-1065686" y="1608727"/>
              <a:ext cx="6855344" cy="3643200"/>
            </a:xfrm>
            <a:prstGeom prst="rect">
              <a:avLst/>
            </a:prstGeom>
          </p:spPr>
        </p:pic>
      </p:grpSp>
      <p:pic>
        <p:nvPicPr>
          <p:cNvPr id="7" name="Picture 6">
            <a:extLst>
              <a:ext uri="{FF2B5EF4-FFF2-40B4-BE49-F238E27FC236}">
                <a16:creationId xmlns:a16="http://schemas.microsoft.com/office/drawing/2014/main" id="{9F57C3FF-450A-574D-B00B-953A6A9F0B3B}"/>
              </a:ext>
            </a:extLst>
          </p:cNvPr>
          <p:cNvPicPr>
            <a:picLocks noChangeAspect="1"/>
          </p:cNvPicPr>
          <p:nvPr/>
        </p:nvPicPr>
        <p:blipFill>
          <a:blip r:embed="rId5">
            <a:alphaModFix amt="21000"/>
          </a:blip>
          <a:stretch>
            <a:fillRect/>
          </a:stretch>
        </p:blipFill>
        <p:spPr>
          <a:xfrm>
            <a:off x="720517" y="5995160"/>
            <a:ext cx="565978" cy="565978"/>
          </a:xfrm>
          <a:prstGeom prst="rect">
            <a:avLst/>
          </a:prstGeom>
        </p:spPr>
      </p:pic>
      <p:sp>
        <p:nvSpPr>
          <p:cNvPr id="8" name="Text Placeholder 15">
            <a:extLst>
              <a:ext uri="{FF2B5EF4-FFF2-40B4-BE49-F238E27FC236}">
                <a16:creationId xmlns:a16="http://schemas.microsoft.com/office/drawing/2014/main" id="{8553235E-65D0-0849-B627-76DDE1918C9D}"/>
              </a:ext>
            </a:extLst>
          </p:cNvPr>
          <p:cNvSpPr txBox="1">
            <a:spLocks/>
          </p:cNvSpPr>
          <p:nvPr/>
        </p:nvSpPr>
        <p:spPr>
          <a:xfrm>
            <a:off x="54463" y="368300"/>
            <a:ext cx="4048023" cy="5842000"/>
          </a:xfrm>
          <a:prstGeom prst="rect">
            <a:avLst/>
          </a:prstGeom>
        </p:spPr>
        <p:txBody>
          <a:bodyPr anchor="ctr"/>
          <a:lstStyle>
            <a:lvl1pPr marL="0" indent="0" algn="l" defTabSz="914400" rtl="0" eaLnBrk="1" latinLnBrk="0" hangingPunct="1">
              <a:lnSpc>
                <a:spcPct val="100000"/>
              </a:lnSpc>
              <a:spcBef>
                <a:spcPts val="1000"/>
              </a:spcBef>
              <a:buClr>
                <a:schemeClr val="tx2"/>
              </a:buClr>
              <a:buFont typeface="Arial" panose="020B0604020202020204" pitchFamily="34" charset="0"/>
              <a:buNone/>
              <a:tabLst/>
              <a:defRPr sz="3600" b="0" i="0" kern="1200" baseline="0">
                <a:solidFill>
                  <a:schemeClr val="bg1"/>
                </a:solidFill>
                <a:latin typeface="Kievit-BoldSC" pitchFamily="2" charset="0"/>
                <a:ea typeface="+mn-ea"/>
                <a:cs typeface="+mn-cs"/>
              </a:defRPr>
            </a:lvl1pPr>
            <a:lvl2pPr marL="625475" indent="-168275" algn="l" defTabSz="914400" rtl="0" eaLnBrk="1" latinLnBrk="0" hangingPunct="1">
              <a:lnSpc>
                <a:spcPct val="100000"/>
              </a:lnSpc>
              <a:spcBef>
                <a:spcPts val="500"/>
              </a:spcBef>
              <a:buClr>
                <a:schemeClr val="tx2"/>
              </a:buClr>
              <a:buFont typeface="Arial" panose="020B0604020202020204" pitchFamily="34" charset="0"/>
              <a:buChar char="•"/>
              <a:tabLst/>
              <a:defRPr sz="3600" b="0" i="0" kern="1200" baseline="0">
                <a:solidFill>
                  <a:schemeClr val="tx1"/>
                </a:solidFill>
                <a:latin typeface="Kievit-BoldSC" pitchFamily="2" charset="0"/>
                <a:ea typeface="+mn-ea"/>
                <a:cs typeface="+mn-cs"/>
              </a:defRPr>
            </a:lvl2pPr>
            <a:lvl3pPr marL="1073150" indent="-158750" algn="l" defTabSz="914400" rtl="0" eaLnBrk="1" latinLnBrk="0" hangingPunct="1">
              <a:lnSpc>
                <a:spcPct val="100000"/>
              </a:lnSpc>
              <a:spcBef>
                <a:spcPts val="500"/>
              </a:spcBef>
              <a:buClr>
                <a:schemeClr val="tx2"/>
              </a:buClr>
              <a:buFont typeface="Arial" panose="020B0604020202020204" pitchFamily="34" charset="0"/>
              <a:buChar char="•"/>
              <a:tabLst/>
              <a:defRPr sz="3600" b="0" i="0" kern="1200" baseline="0">
                <a:solidFill>
                  <a:schemeClr val="tx1"/>
                </a:solidFill>
                <a:latin typeface="Kievit-BoldSC" pitchFamily="2" charset="0"/>
                <a:ea typeface="+mn-ea"/>
                <a:cs typeface="+mn-cs"/>
              </a:defRPr>
            </a:lvl3pPr>
            <a:lvl4pPr marL="1512888" indent="-141288" algn="l" defTabSz="914400" rtl="0" eaLnBrk="1" latinLnBrk="0" hangingPunct="1">
              <a:lnSpc>
                <a:spcPct val="100000"/>
              </a:lnSpc>
              <a:spcBef>
                <a:spcPts val="500"/>
              </a:spcBef>
              <a:buClr>
                <a:schemeClr val="tx2"/>
              </a:buClr>
              <a:buFont typeface="Arial" panose="020B0604020202020204" pitchFamily="34" charset="0"/>
              <a:buChar char="•"/>
              <a:tabLst/>
              <a:defRPr sz="3600" b="0" i="0" kern="1200" baseline="0">
                <a:solidFill>
                  <a:schemeClr val="tx1"/>
                </a:solidFill>
                <a:latin typeface="Kievit-BoldSC" pitchFamily="2" charset="0"/>
                <a:ea typeface="+mn-ea"/>
                <a:cs typeface="+mn-cs"/>
              </a:defRPr>
            </a:lvl4pPr>
            <a:lvl5pPr marL="2001838" indent="-173038" algn="l" defTabSz="914400" rtl="0" eaLnBrk="1" latinLnBrk="0" hangingPunct="1">
              <a:lnSpc>
                <a:spcPct val="100000"/>
              </a:lnSpc>
              <a:spcBef>
                <a:spcPts val="500"/>
              </a:spcBef>
              <a:buClr>
                <a:schemeClr val="tx2"/>
              </a:buClr>
              <a:buFont typeface="Arial" panose="020B0604020202020204" pitchFamily="34" charset="0"/>
              <a:buChar char="•"/>
              <a:tabLst/>
              <a:defRPr sz="3600" b="0" i="0" kern="1200" baseline="0">
                <a:solidFill>
                  <a:schemeClr val="tx1"/>
                </a:solidFill>
                <a:latin typeface="Kievit-BoldSC"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fr-FR" dirty="0">
                <a:latin typeface="Slate Std Medium" panose="02000506040000020004" pitchFamily="2" charset="77"/>
              </a:rPr>
              <a:t>Emplacements potentiels des corridors  interprovinciaux</a:t>
            </a:r>
            <a:r>
              <a:rPr lang="en-US" dirty="0">
                <a:latin typeface="Slate Std Medium" panose="02000506040000020004" pitchFamily="2" charset="77"/>
              </a:rPr>
              <a:t> </a:t>
            </a:r>
          </a:p>
          <a:p>
            <a:pPr>
              <a:lnSpc>
                <a:spcPts val="2520"/>
              </a:lnSpc>
            </a:pPr>
            <a:br>
              <a:rPr lang="en-US" sz="2400" dirty="0">
                <a:latin typeface="Laurentian Std" panose="02020402060506020403" pitchFamily="18" charset="77"/>
              </a:rPr>
            </a:br>
            <a:r>
              <a:rPr lang="en-US" sz="2200" dirty="0">
                <a:latin typeface="Laurentian Std" panose="02020402060506020403" pitchFamily="18" charset="77"/>
              </a:rPr>
              <a:t>Corridor 5 - </a:t>
            </a:r>
            <a:r>
              <a:rPr lang="en-US" sz="2200" dirty="0" err="1">
                <a:latin typeface="Laurentian Std" panose="02020402060506020403" pitchFamily="18" charset="77"/>
              </a:rPr>
              <a:t>l’île</a:t>
            </a:r>
            <a:r>
              <a:rPr lang="en-US" sz="2200" dirty="0">
                <a:latin typeface="Laurentian Std" panose="02020402060506020403" pitchFamily="18" charset="77"/>
              </a:rPr>
              <a:t> Kettle </a:t>
            </a:r>
          </a:p>
          <a:p>
            <a:pPr>
              <a:lnSpc>
                <a:spcPts val="2520"/>
              </a:lnSpc>
            </a:pPr>
            <a:r>
              <a:rPr lang="en-US" sz="2200" dirty="0">
                <a:latin typeface="Laurentian Std" panose="02020402060506020403" pitchFamily="18" charset="77"/>
              </a:rPr>
              <a:t>Corridor 6 - </a:t>
            </a:r>
            <a:r>
              <a:rPr lang="en-US" sz="2200" dirty="0" err="1">
                <a:latin typeface="Laurentian Std" panose="02020402060506020403" pitchFamily="18" charset="77"/>
              </a:rPr>
              <a:t>l’île</a:t>
            </a:r>
            <a:r>
              <a:rPr lang="en-US" sz="2200" dirty="0">
                <a:latin typeface="Laurentian Std" panose="02020402060506020403" pitchFamily="18" charset="77"/>
              </a:rPr>
              <a:t> Lower Duck </a:t>
            </a:r>
          </a:p>
          <a:p>
            <a:pPr>
              <a:lnSpc>
                <a:spcPts val="2520"/>
              </a:lnSpc>
            </a:pPr>
            <a:r>
              <a:rPr lang="en-US" sz="2200" dirty="0">
                <a:latin typeface="Laurentian Std" panose="02020402060506020403" pitchFamily="18" charset="77"/>
              </a:rPr>
              <a:t>Corridor 7 - la </a:t>
            </a:r>
            <a:r>
              <a:rPr lang="en-US" sz="2200" dirty="0" err="1">
                <a:latin typeface="Laurentian Std" panose="02020402060506020403" pitchFamily="18" charset="77"/>
              </a:rPr>
              <a:t>baie</a:t>
            </a:r>
            <a:r>
              <a:rPr lang="en-US" sz="2200" dirty="0">
                <a:latin typeface="Laurentian Std" panose="02020402060506020403" pitchFamily="18" charset="77"/>
              </a:rPr>
              <a:t> McLaurin </a:t>
            </a:r>
          </a:p>
        </p:txBody>
      </p:sp>
      <p:pic>
        <p:nvPicPr>
          <p:cNvPr id="21" name="Picture Placeholder 20">
            <a:extLst>
              <a:ext uri="{FF2B5EF4-FFF2-40B4-BE49-F238E27FC236}">
                <a16:creationId xmlns:a16="http://schemas.microsoft.com/office/drawing/2014/main" id="{BCF77396-31F3-4340-8C7F-3C2A4CCC71B6}"/>
              </a:ext>
            </a:extLst>
          </p:cNvPr>
          <p:cNvPicPr>
            <a:picLocks noGrp="1" noChangeAspect="1"/>
          </p:cNvPicPr>
          <p:nvPr>
            <p:ph type="pic" sz="quarter" idx="12"/>
          </p:nvPr>
        </p:nvPicPr>
        <p:blipFill>
          <a:blip r:embed="rId6"/>
          <a:srcRect t="2971" b="2971"/>
          <a:stretch>
            <a:fillRect/>
          </a:stretch>
        </p:blipFill>
        <p:spPr>
          <a:xfrm>
            <a:off x="4213006" y="583144"/>
            <a:ext cx="7695481" cy="5977993"/>
          </a:xfrm>
          <a:prstGeom prst="rect">
            <a:avLst/>
          </a:prstGeom>
        </p:spPr>
      </p:pic>
      <p:pic>
        <p:nvPicPr>
          <p:cNvPr id="22" name="Picture 21">
            <a:extLst>
              <a:ext uri="{FF2B5EF4-FFF2-40B4-BE49-F238E27FC236}">
                <a16:creationId xmlns:a16="http://schemas.microsoft.com/office/drawing/2014/main" id="{745EF3DD-3A2A-44BC-9900-0E4A61707947}"/>
              </a:ext>
            </a:extLst>
          </p:cNvPr>
          <p:cNvPicPr>
            <a:picLocks noChangeAspect="1"/>
          </p:cNvPicPr>
          <p:nvPr/>
        </p:nvPicPr>
        <p:blipFill>
          <a:blip r:embed="rId7"/>
          <a:stretch>
            <a:fillRect/>
          </a:stretch>
        </p:blipFill>
        <p:spPr>
          <a:xfrm>
            <a:off x="10245309" y="5668656"/>
            <a:ext cx="1659863" cy="890071"/>
          </a:xfrm>
          <a:prstGeom prst="rect">
            <a:avLst/>
          </a:prstGeom>
        </p:spPr>
      </p:pic>
    </p:spTree>
    <p:extLst>
      <p:ext uri="{BB962C8B-B14F-4D97-AF65-F5344CB8AC3E}">
        <p14:creationId xmlns:p14="http://schemas.microsoft.com/office/powerpoint/2010/main" val="302480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A7756-16D1-AB44-BDCB-8764361513FD}"/>
              </a:ext>
            </a:extLst>
          </p:cNvPr>
          <p:cNvSpPr>
            <a:spLocks noGrp="1"/>
          </p:cNvSpPr>
          <p:nvPr>
            <p:ph type="sldNum" sz="quarter" idx="16"/>
          </p:nvPr>
        </p:nvSpPr>
        <p:spPr/>
        <p:txBody>
          <a:bodyPr/>
          <a:lstStyle/>
          <a:p>
            <a:fld id="{91B87CA1-8F1C-4440-BB28-8362941BC6A9}" type="slidenum">
              <a:rPr lang="en-US" smtClean="0"/>
              <a:pPr/>
              <a:t>5</a:t>
            </a:fld>
            <a:endParaRPr lang="en-US" dirty="0"/>
          </a:p>
        </p:txBody>
      </p:sp>
      <p:sp>
        <p:nvSpPr>
          <p:cNvPr id="5" name="Text Placeholder 4">
            <a:extLst>
              <a:ext uri="{FF2B5EF4-FFF2-40B4-BE49-F238E27FC236}">
                <a16:creationId xmlns:a16="http://schemas.microsoft.com/office/drawing/2014/main" id="{8D9711F1-7892-4AEE-BCAB-89C20C51AB6C}"/>
              </a:ext>
            </a:extLst>
          </p:cNvPr>
          <p:cNvSpPr>
            <a:spLocks noGrp="1"/>
          </p:cNvSpPr>
          <p:nvPr>
            <p:ph type="body" sz="quarter" idx="18"/>
          </p:nvPr>
        </p:nvSpPr>
        <p:spPr/>
        <p:txBody>
          <a:bodyPr/>
          <a:lstStyle/>
          <a:p>
            <a:r>
              <a:rPr lang="en-US" sz="5000" dirty="0" err="1"/>
              <a:t>Portée</a:t>
            </a:r>
            <a:endParaRPr lang="en-CA" sz="5000" dirty="0"/>
          </a:p>
        </p:txBody>
      </p:sp>
      <p:graphicFrame>
        <p:nvGraphicFramePr>
          <p:cNvPr id="6" name="Content Placeholder 5">
            <a:extLst>
              <a:ext uri="{FF2B5EF4-FFF2-40B4-BE49-F238E27FC236}">
                <a16:creationId xmlns:a16="http://schemas.microsoft.com/office/drawing/2014/main" id="{590173DA-B361-4C7A-9818-93AB065B3B07}"/>
              </a:ext>
            </a:extLst>
          </p:cNvPr>
          <p:cNvGraphicFramePr>
            <a:graphicFrameLocks noGrp="1"/>
          </p:cNvGraphicFramePr>
          <p:nvPr>
            <p:ph sz="half" idx="1"/>
            <p:extLst>
              <p:ext uri="{D42A27DB-BD31-4B8C-83A1-F6EECF244321}">
                <p14:modId xmlns:p14="http://schemas.microsoft.com/office/powerpoint/2010/main" val="3579890959"/>
              </p:ext>
            </p:extLst>
          </p:nvPr>
        </p:nvGraphicFramePr>
        <p:xfrm>
          <a:off x="185057" y="1610708"/>
          <a:ext cx="11898085" cy="5156592"/>
        </p:xfrm>
        <a:graphic>
          <a:graphicData uri="http://schemas.openxmlformats.org/drawingml/2006/table">
            <a:tbl>
              <a:tblPr firstRow="1" firstCol="1" bandRow="1"/>
              <a:tblGrid>
                <a:gridCol w="4343400">
                  <a:extLst>
                    <a:ext uri="{9D8B030D-6E8A-4147-A177-3AD203B41FA5}">
                      <a16:colId xmlns:a16="http://schemas.microsoft.com/office/drawing/2014/main" val="142653239"/>
                    </a:ext>
                  </a:extLst>
                </a:gridCol>
                <a:gridCol w="7554685">
                  <a:extLst>
                    <a:ext uri="{9D8B030D-6E8A-4147-A177-3AD203B41FA5}">
                      <a16:colId xmlns:a16="http://schemas.microsoft.com/office/drawing/2014/main" val="1204358516"/>
                    </a:ext>
                  </a:extLst>
                </a:gridCol>
              </a:tblGrid>
              <a:tr h="226790">
                <a:tc>
                  <a:txBody>
                    <a:bodyPr/>
                    <a:lstStyle/>
                    <a:p>
                      <a:pPr marL="0" marR="0" algn="ctr">
                        <a:lnSpc>
                          <a:spcPct val="107000"/>
                        </a:lnSpc>
                        <a:spcBef>
                          <a:spcPts val="0"/>
                        </a:spcBef>
                        <a:spcAft>
                          <a:spcPts val="800"/>
                        </a:spcAft>
                      </a:pPr>
                      <a:r>
                        <a:rPr lang="fr-CA" sz="1800" b="1" dirty="0">
                          <a:solidFill>
                            <a:srgbClr val="FFFFFF"/>
                          </a:solidFill>
                          <a:effectLst/>
                          <a:highlight>
                            <a:srgbClr val="000000"/>
                          </a:highlight>
                          <a:latin typeface="Times" panose="02020603050405020304" pitchFamily="18" charset="0"/>
                          <a:ea typeface="Calibri" panose="020F0502020204030204" pitchFamily="34" charset="0"/>
                          <a:cs typeface="Times" panose="02020603050405020304" pitchFamily="18" charset="0"/>
                        </a:rPr>
                        <a:t>Rapport</a:t>
                      </a:r>
                      <a:endParaRPr lang="en-CA" sz="18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marL="0" marR="0" algn="ctr">
                        <a:lnSpc>
                          <a:spcPct val="107000"/>
                        </a:lnSpc>
                        <a:spcBef>
                          <a:spcPts val="0"/>
                        </a:spcBef>
                        <a:spcAft>
                          <a:spcPts val="800"/>
                        </a:spcAft>
                      </a:pPr>
                      <a:r>
                        <a:rPr lang="fr-CA" sz="1800" b="1" dirty="0">
                          <a:solidFill>
                            <a:srgbClr val="FFFFFF"/>
                          </a:solidFill>
                          <a:effectLst/>
                          <a:highlight>
                            <a:srgbClr val="000000"/>
                          </a:highlight>
                          <a:latin typeface="Times" panose="02020603050405020304" pitchFamily="18" charset="0"/>
                          <a:ea typeface="Calibri" panose="020F0502020204030204" pitchFamily="34" charset="0"/>
                          <a:cs typeface="Times" panose="02020603050405020304" pitchFamily="18" charset="0"/>
                        </a:rPr>
                        <a:t>Changement clé</a:t>
                      </a:r>
                      <a:endParaRPr lang="en-CA" sz="18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2820887863"/>
                  </a:ext>
                </a:extLst>
              </a:tr>
              <a:tr h="226790">
                <a:tc>
                  <a:txBody>
                    <a:bodyPr/>
                    <a:lstStyle/>
                    <a:p>
                      <a:pPr marL="0" marR="0">
                        <a:lnSpc>
                          <a:spcPct val="107000"/>
                        </a:lnSpc>
                        <a:spcBef>
                          <a:spcPts val="600"/>
                        </a:spcBef>
                        <a:spcAft>
                          <a:spcPts val="600"/>
                        </a:spcAft>
                      </a:pPr>
                      <a:r>
                        <a:rPr lang="en-CA" sz="20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Transport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marL="0" marR="0">
                        <a:lnSpc>
                          <a:spcPct val="107000"/>
                        </a:lnSpc>
                        <a:spcBef>
                          <a:spcPts val="600"/>
                        </a:spcBef>
                        <a:spcAft>
                          <a:spcPts val="600"/>
                        </a:spcAft>
                      </a:pPr>
                      <a:r>
                        <a:rPr lang="fr-FR" sz="200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Mise à jour de l'enquête origine-destination TRANS (2011)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787828963"/>
                  </a:ext>
                </a:extLst>
              </a:tr>
              <a:tr h="226790">
                <a:tc>
                  <a:txBody>
                    <a:bodyPr/>
                    <a:lstStyle/>
                    <a:p>
                      <a:pPr marL="0" marR="0">
                        <a:lnSpc>
                          <a:spcPct val="107000"/>
                        </a:lnSpc>
                        <a:spcBef>
                          <a:spcPts val="600"/>
                        </a:spcBef>
                        <a:spcAft>
                          <a:spcPts val="600"/>
                        </a:spcAft>
                      </a:pPr>
                      <a:r>
                        <a:rPr lang="en-CA" sz="2000">
                          <a:effectLst/>
                          <a:latin typeface="Times" panose="02020603050405020304" pitchFamily="18" charset="0"/>
                          <a:ea typeface="Calibri" panose="020F0502020204030204" pitchFamily="34" charset="0"/>
                          <a:cs typeface="Times" panose="02020603050405020304" pitchFamily="18" charset="0"/>
                        </a:rPr>
                        <a:t>Bruit et vibration</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600"/>
                        </a:spcBef>
                        <a:spcAft>
                          <a:spcPts val="600"/>
                        </a:spcAft>
                      </a:pPr>
                      <a:r>
                        <a:rPr lang="fr-FR" sz="2000">
                          <a:effectLst/>
                          <a:latin typeface="Times" panose="02020603050405020304" pitchFamily="18" charset="0"/>
                          <a:ea typeface="Calibri" panose="020F0502020204030204" pitchFamily="34" charset="0"/>
                          <a:cs typeface="Times" panose="02020603050405020304" pitchFamily="18" charset="0"/>
                        </a:rPr>
                        <a:t>Projections de trafic actualisées</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9116249"/>
                  </a:ext>
                </a:extLst>
              </a:tr>
              <a:tr h="465589">
                <a:tc>
                  <a:txBody>
                    <a:bodyPr/>
                    <a:lstStyle/>
                    <a:p>
                      <a:pPr marL="0" marR="0">
                        <a:lnSpc>
                          <a:spcPct val="107000"/>
                        </a:lnSpc>
                        <a:spcBef>
                          <a:spcPts val="0"/>
                        </a:spcBef>
                        <a:spcAft>
                          <a:spcPts val="0"/>
                        </a:spcAft>
                      </a:pPr>
                      <a:r>
                        <a:rPr lang="fr-FR" sz="2000">
                          <a:solidFill>
                            <a:srgbClr val="000000"/>
                          </a:solidFill>
                          <a:effectLst/>
                          <a:latin typeface="Times" panose="02020603050405020304" pitchFamily="18" charset="0"/>
                          <a:ea typeface="Calibri" panose="020F0502020204030204" pitchFamily="34" charset="0"/>
                          <a:cs typeface="Times" panose="02020603050405020304" pitchFamily="18" charset="0"/>
                        </a:rPr>
                        <a:t>Qualité de l’air</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marL="0" marR="0">
                        <a:lnSpc>
                          <a:spcPct val="107000"/>
                        </a:lnSpc>
                        <a:spcBef>
                          <a:spcPts val="0"/>
                        </a:spcBef>
                        <a:spcAft>
                          <a:spcPts val="0"/>
                        </a:spcAft>
                      </a:pPr>
                      <a:r>
                        <a:rPr lang="fr-FR" sz="2000">
                          <a:solidFill>
                            <a:srgbClr val="000000"/>
                          </a:solidFill>
                          <a:effectLst/>
                          <a:latin typeface="Times" panose="02020603050405020304" pitchFamily="18" charset="0"/>
                          <a:ea typeface="Calibri" panose="020F0502020204030204" pitchFamily="34" charset="0"/>
                          <a:cs typeface="Times" panose="02020603050405020304" pitchFamily="18" charset="0"/>
                        </a:rPr>
                        <a:t>Projections de trafic actualisées, avancées de modélisation et mises à jour réglementaires</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469106220"/>
                  </a:ext>
                </a:extLst>
              </a:tr>
              <a:tr h="680336">
                <a:tc>
                  <a:txBody>
                    <a:bodyPr/>
                    <a:lstStyle/>
                    <a:p>
                      <a:pPr marL="0" marR="0">
                        <a:lnSpc>
                          <a:spcPct val="107000"/>
                        </a:lnSpc>
                        <a:spcBef>
                          <a:spcPts val="600"/>
                        </a:spcBef>
                        <a:spcAft>
                          <a:spcPts val="600"/>
                        </a:spcAft>
                      </a:pPr>
                      <a:r>
                        <a:rPr lang="fr-FR" sz="2000">
                          <a:effectLst/>
                          <a:latin typeface="Times" panose="02020603050405020304" pitchFamily="18" charset="0"/>
                          <a:ea typeface="Calibri" panose="020F0502020204030204" pitchFamily="34" charset="0"/>
                          <a:cs typeface="Times" panose="02020603050405020304" pitchFamily="18" charset="0"/>
                        </a:rPr>
                        <a:t>Utilisation du sol et des propriétés</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600"/>
                        </a:spcBef>
                        <a:spcAft>
                          <a:spcPts val="600"/>
                        </a:spcAft>
                      </a:pPr>
                      <a:r>
                        <a:rPr lang="fr-FR" sz="2000" dirty="0">
                          <a:effectLst/>
                          <a:latin typeface="Times" panose="02020603050405020304" pitchFamily="18" charset="0"/>
                          <a:ea typeface="Calibri" panose="020F0502020204030204" pitchFamily="34" charset="0"/>
                          <a:cs typeface="Times" panose="02020603050405020304" pitchFamily="18" charset="0"/>
                        </a:rPr>
                        <a:t>Mise à jour des plans et politiques d'utilisation du sol, règlements de zonage, données d’infrastructures et nouveaux développements :  Plan directeur de la ceinture de verdure de la CCN (2013)</a:t>
                      </a:r>
                      <a:endParaRPr lang="en-CA" sz="20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2364169"/>
                  </a:ext>
                </a:extLst>
              </a:tr>
              <a:tr h="465589">
                <a:tc>
                  <a:txBody>
                    <a:bodyPr/>
                    <a:lstStyle/>
                    <a:p>
                      <a:pPr marL="0" marR="0">
                        <a:lnSpc>
                          <a:spcPct val="107000"/>
                        </a:lnSpc>
                        <a:spcBef>
                          <a:spcPts val="600"/>
                        </a:spcBef>
                        <a:spcAft>
                          <a:spcPts val="600"/>
                        </a:spcAft>
                      </a:pPr>
                      <a:r>
                        <a:rPr lang="en-CA" sz="2000">
                          <a:solidFill>
                            <a:srgbClr val="000000"/>
                          </a:solidFill>
                          <a:effectLst/>
                          <a:latin typeface="Times" panose="02020603050405020304" pitchFamily="18" charset="0"/>
                          <a:ea typeface="Calibri" panose="020F0502020204030204" pitchFamily="34" charset="0"/>
                          <a:cs typeface="Times" panose="02020603050405020304" pitchFamily="18" charset="0"/>
                        </a:rPr>
                        <a:t>Potentiel de développement économique</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marL="0" marR="0">
                        <a:lnSpc>
                          <a:spcPct val="107000"/>
                        </a:lnSpc>
                        <a:spcBef>
                          <a:spcPts val="600"/>
                        </a:spcBef>
                        <a:spcAft>
                          <a:spcPts val="600"/>
                        </a:spcAft>
                      </a:pPr>
                      <a:r>
                        <a:rPr lang="fr-FR" sz="2000" dirty="0">
                          <a:solidFill>
                            <a:srgbClr val="000000"/>
                          </a:solidFill>
                          <a:effectLst/>
                          <a:latin typeface="Times" panose="02020603050405020304" pitchFamily="18" charset="0"/>
                          <a:ea typeface="Calibri" panose="020F0502020204030204" pitchFamily="34" charset="0"/>
                          <a:cs typeface="Times" panose="02020603050405020304" pitchFamily="18" charset="0"/>
                        </a:rPr>
                        <a:t>Informations actualises sur l'utilisation du sol et les densité de l'emploi</a:t>
                      </a:r>
                      <a:endParaRPr lang="en-CA" sz="20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2812694981"/>
                  </a:ext>
                </a:extLst>
              </a:tr>
              <a:tr h="226790">
                <a:tc>
                  <a:txBody>
                    <a:bodyPr/>
                    <a:lstStyle/>
                    <a:p>
                      <a:pPr marL="0" marR="0">
                        <a:lnSpc>
                          <a:spcPct val="107000"/>
                        </a:lnSpc>
                        <a:spcBef>
                          <a:spcPts val="600"/>
                        </a:spcBef>
                        <a:spcAft>
                          <a:spcPts val="600"/>
                        </a:spcAft>
                      </a:pPr>
                      <a:r>
                        <a:rPr lang="fr-FR" sz="2000">
                          <a:effectLst/>
                          <a:latin typeface="Times" panose="02020603050405020304" pitchFamily="18" charset="0"/>
                          <a:ea typeface="Calibri" panose="020F0502020204030204" pitchFamily="34" charset="0"/>
                          <a:cs typeface="Times" panose="02020603050405020304" pitchFamily="18" charset="0"/>
                        </a:rPr>
                        <a:t>Pêche et habitat aquatique</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600"/>
                        </a:spcBef>
                        <a:spcAft>
                          <a:spcPts val="600"/>
                        </a:spcAft>
                      </a:pPr>
                      <a:r>
                        <a:rPr lang="fr-FR" sz="2000">
                          <a:effectLst/>
                          <a:latin typeface="Times" panose="02020603050405020304" pitchFamily="18" charset="0"/>
                          <a:ea typeface="Calibri" panose="020F0502020204030204" pitchFamily="34" charset="0"/>
                          <a:cs typeface="Times" panose="02020603050405020304" pitchFamily="18" charset="0"/>
                        </a:rPr>
                        <a:t>Identification de nouvelles espèces en péril dans la zone d'étude</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9593286"/>
                  </a:ext>
                </a:extLst>
              </a:tr>
              <a:tr h="704390">
                <a:tc>
                  <a:txBody>
                    <a:bodyPr/>
                    <a:lstStyle/>
                    <a:p>
                      <a:pPr marL="0" marR="0">
                        <a:lnSpc>
                          <a:spcPct val="107000"/>
                        </a:lnSpc>
                        <a:spcBef>
                          <a:spcPts val="600"/>
                        </a:spcBef>
                        <a:spcAft>
                          <a:spcPts val="600"/>
                        </a:spcAft>
                      </a:pPr>
                      <a:r>
                        <a:rPr lang="fr-FR" sz="2000">
                          <a:solidFill>
                            <a:srgbClr val="000000"/>
                          </a:solidFill>
                          <a:effectLst/>
                          <a:latin typeface="Times" panose="02020603050405020304" pitchFamily="18" charset="0"/>
                          <a:ea typeface="Calibri" panose="020F0502020204030204" pitchFamily="34" charset="0"/>
                          <a:cs typeface="Times" panose="02020603050405020304" pitchFamily="18" charset="0"/>
                        </a:rPr>
                        <a:t>Environnement naturel</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marL="0" marR="0">
                        <a:lnSpc>
                          <a:spcPct val="107000"/>
                        </a:lnSpc>
                        <a:spcBef>
                          <a:spcPts val="600"/>
                        </a:spcBef>
                        <a:spcAft>
                          <a:spcPts val="600"/>
                        </a:spcAft>
                      </a:pPr>
                      <a:r>
                        <a:rPr lang="fr-FR" sz="2000" dirty="0">
                          <a:solidFill>
                            <a:srgbClr val="000000"/>
                          </a:solidFill>
                          <a:effectLst/>
                          <a:latin typeface="Times" panose="02020603050405020304" pitchFamily="18" charset="0"/>
                          <a:ea typeface="Calibri" panose="020F0502020204030204" pitchFamily="34" charset="0"/>
                          <a:cs typeface="Times" panose="02020603050405020304" pitchFamily="18" charset="0"/>
                        </a:rPr>
                        <a:t>Identification de nouvelles espèces en péril, d'une zone de concentration d'oiseaux aquatiques, d'un habitat pour les rats musqués et d'une zone de refuge pour la faune</a:t>
                      </a:r>
                      <a:endParaRPr lang="en-CA" sz="20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833824337"/>
                  </a:ext>
                </a:extLst>
              </a:tr>
              <a:tr h="607357">
                <a:tc>
                  <a:txBody>
                    <a:bodyPr/>
                    <a:lstStyle/>
                    <a:p>
                      <a:pPr marL="0" marR="0">
                        <a:lnSpc>
                          <a:spcPct val="107000"/>
                        </a:lnSpc>
                        <a:spcBef>
                          <a:spcPts val="0"/>
                        </a:spcBef>
                        <a:spcAft>
                          <a:spcPts val="0"/>
                        </a:spcAft>
                      </a:pPr>
                      <a:r>
                        <a:rPr lang="fr-FR" sz="2000">
                          <a:effectLst/>
                          <a:latin typeface="Times" panose="02020603050405020304" pitchFamily="18" charset="0"/>
                          <a:ea typeface="Calibri" panose="020F0502020204030204" pitchFamily="34" charset="0"/>
                          <a:cs typeface="Times" panose="02020603050405020304" pitchFamily="18" charset="0"/>
                        </a:rPr>
                        <a:t>Histoire autochtone</a:t>
                      </a:r>
                      <a:endParaRPr lang="en-CA" sz="20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fr-FR" sz="2000" dirty="0">
                          <a:effectLst/>
                          <a:latin typeface="Times" panose="02020603050405020304" pitchFamily="18" charset="0"/>
                          <a:ea typeface="Calibri" panose="020F0502020204030204" pitchFamily="34" charset="0"/>
                          <a:cs typeface="Times" panose="02020603050405020304" pitchFamily="18" charset="0"/>
                        </a:rPr>
                        <a:t>Ratification de l'accord de principe des Algonquins de l'Ontario ; formation d'un partenariat pour la gestion conjointe des ressources archéologiques</a:t>
                      </a:r>
                      <a:endParaRPr lang="en-CA" sz="20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666530"/>
                  </a:ext>
                </a:extLst>
              </a:tr>
            </a:tbl>
          </a:graphicData>
        </a:graphic>
      </p:graphicFrame>
    </p:spTree>
    <p:extLst>
      <p:ext uri="{BB962C8B-B14F-4D97-AF65-F5344CB8AC3E}">
        <p14:creationId xmlns:p14="http://schemas.microsoft.com/office/powerpoint/2010/main" val="412595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A7756-16D1-AB44-BDCB-8764361513FD}"/>
              </a:ext>
            </a:extLst>
          </p:cNvPr>
          <p:cNvSpPr>
            <a:spLocks noGrp="1"/>
          </p:cNvSpPr>
          <p:nvPr>
            <p:ph type="sldNum" sz="quarter" idx="16"/>
          </p:nvPr>
        </p:nvSpPr>
        <p:spPr/>
        <p:txBody>
          <a:bodyPr/>
          <a:lstStyle/>
          <a:p>
            <a:fld id="{91B87CA1-8F1C-4440-BB28-8362941BC6A9}" type="slidenum">
              <a:rPr lang="en-US" smtClean="0"/>
              <a:pPr/>
              <a:t>6</a:t>
            </a:fld>
            <a:endParaRPr lang="en-US" dirty="0"/>
          </a:p>
        </p:txBody>
      </p:sp>
      <p:sp>
        <p:nvSpPr>
          <p:cNvPr id="5" name="Text Placeholder 4">
            <a:extLst>
              <a:ext uri="{FF2B5EF4-FFF2-40B4-BE49-F238E27FC236}">
                <a16:creationId xmlns:a16="http://schemas.microsoft.com/office/drawing/2014/main" id="{8D9711F1-7892-4AEE-BCAB-89C20C51AB6C}"/>
              </a:ext>
            </a:extLst>
          </p:cNvPr>
          <p:cNvSpPr>
            <a:spLocks noGrp="1"/>
          </p:cNvSpPr>
          <p:nvPr>
            <p:ph type="body" sz="quarter" idx="18"/>
          </p:nvPr>
        </p:nvSpPr>
        <p:spPr/>
        <p:txBody>
          <a:bodyPr/>
          <a:lstStyle/>
          <a:p>
            <a:r>
              <a:rPr lang="en-US" sz="5000" dirty="0"/>
              <a:t>Résumé</a:t>
            </a:r>
            <a:endParaRPr lang="en-CA" sz="5000" dirty="0"/>
          </a:p>
        </p:txBody>
      </p:sp>
      <p:graphicFrame>
        <p:nvGraphicFramePr>
          <p:cNvPr id="3" name="Content Placeholder 2">
            <a:extLst>
              <a:ext uri="{FF2B5EF4-FFF2-40B4-BE49-F238E27FC236}">
                <a16:creationId xmlns:a16="http://schemas.microsoft.com/office/drawing/2014/main" id="{25D765AE-8DD3-40F9-9175-8C8423CD28A4}"/>
              </a:ext>
            </a:extLst>
          </p:cNvPr>
          <p:cNvGraphicFramePr>
            <a:graphicFrameLocks noGrp="1"/>
          </p:cNvGraphicFramePr>
          <p:nvPr>
            <p:ph sz="half" idx="1"/>
            <p:extLst>
              <p:ext uri="{D42A27DB-BD31-4B8C-83A1-F6EECF244321}">
                <p14:modId xmlns:p14="http://schemas.microsoft.com/office/powerpoint/2010/main" val="1104012938"/>
              </p:ext>
            </p:extLst>
          </p:nvPr>
        </p:nvGraphicFramePr>
        <p:xfrm>
          <a:off x="506187" y="1610708"/>
          <a:ext cx="11527969" cy="4477277"/>
        </p:xfrm>
        <a:graphic>
          <a:graphicData uri="http://schemas.openxmlformats.org/drawingml/2006/table">
            <a:tbl>
              <a:tblPr firstRow="1" firstCol="1" bandRow="1"/>
              <a:tblGrid>
                <a:gridCol w="3717713">
                  <a:extLst>
                    <a:ext uri="{9D8B030D-6E8A-4147-A177-3AD203B41FA5}">
                      <a16:colId xmlns:a16="http://schemas.microsoft.com/office/drawing/2014/main" val="1980606192"/>
                    </a:ext>
                  </a:extLst>
                </a:gridCol>
                <a:gridCol w="4301301">
                  <a:extLst>
                    <a:ext uri="{9D8B030D-6E8A-4147-A177-3AD203B41FA5}">
                      <a16:colId xmlns:a16="http://schemas.microsoft.com/office/drawing/2014/main" val="720142290"/>
                    </a:ext>
                  </a:extLst>
                </a:gridCol>
                <a:gridCol w="1697881">
                  <a:extLst>
                    <a:ext uri="{9D8B030D-6E8A-4147-A177-3AD203B41FA5}">
                      <a16:colId xmlns:a16="http://schemas.microsoft.com/office/drawing/2014/main" val="53006057"/>
                    </a:ext>
                  </a:extLst>
                </a:gridCol>
                <a:gridCol w="1811074">
                  <a:extLst>
                    <a:ext uri="{9D8B030D-6E8A-4147-A177-3AD203B41FA5}">
                      <a16:colId xmlns:a16="http://schemas.microsoft.com/office/drawing/2014/main" val="1824106174"/>
                    </a:ext>
                  </a:extLst>
                </a:gridCol>
              </a:tblGrid>
              <a:tr h="378475">
                <a:tc>
                  <a:txBody>
                    <a:bodyPr/>
                    <a:lstStyle/>
                    <a:p>
                      <a:pPr marL="0" marR="0" algn="ctr">
                        <a:spcBef>
                          <a:spcPts val="0"/>
                        </a:spcBef>
                        <a:spcAft>
                          <a:spcPts val="0"/>
                        </a:spcAft>
                      </a:pPr>
                      <a:r>
                        <a:rPr lang="fr-CA" sz="1800" b="1" dirty="0">
                          <a:solidFill>
                            <a:srgbClr val="FFFFFF"/>
                          </a:solidFill>
                          <a:effectLst/>
                          <a:latin typeface="Times" panose="02020603050405020304" pitchFamily="18" charset="0"/>
                          <a:ea typeface="Calibri" panose="020F0502020204030204" pitchFamily="34" charset="0"/>
                          <a:cs typeface="Times" panose="02020603050405020304" pitchFamily="18" charset="0"/>
                        </a:rPr>
                        <a:t>Rapport</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165100" algn="ctr">
                        <a:spcBef>
                          <a:spcPts val="0"/>
                        </a:spcBef>
                        <a:spcAft>
                          <a:spcPts val="0"/>
                        </a:spcAft>
                      </a:pPr>
                      <a:r>
                        <a:rPr lang="fr-CA" sz="1800" b="1" dirty="0">
                          <a:solidFill>
                            <a:srgbClr val="FFFFFF"/>
                          </a:solidFill>
                          <a:effectLst/>
                          <a:latin typeface="Times" panose="02020603050405020304" pitchFamily="18" charset="0"/>
                          <a:ea typeface="Calibri" panose="020F0502020204030204" pitchFamily="34" charset="0"/>
                          <a:cs typeface="Times" panose="02020603050405020304" pitchFamily="18" charset="0"/>
                        </a:rPr>
                        <a:t>Paramètre clé</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marL="0" marR="0" algn="ctr">
                        <a:spcBef>
                          <a:spcPts val="0"/>
                        </a:spcBef>
                        <a:spcAft>
                          <a:spcPts val="0"/>
                        </a:spcAft>
                      </a:pPr>
                      <a:r>
                        <a:rPr lang="fr-CA" sz="1800" b="1" dirty="0">
                          <a:solidFill>
                            <a:srgbClr val="FFFFFF"/>
                          </a:solidFill>
                          <a:effectLst/>
                          <a:latin typeface="Times" panose="02020603050405020304" pitchFamily="18" charset="0"/>
                          <a:ea typeface="Calibri" panose="020F0502020204030204" pitchFamily="34" charset="0"/>
                          <a:cs typeface="Times" panose="02020603050405020304" pitchFamily="18" charset="0"/>
                        </a:rPr>
                        <a:t>Corridor ayant le moins d’impact</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extLst>
                  <a:ext uri="{0D108BD9-81ED-4DB2-BD59-A6C34878D82A}">
                    <a16:rowId xmlns:a16="http://schemas.microsoft.com/office/drawing/2014/main" val="568265355"/>
                  </a:ext>
                </a:extLst>
              </a:tr>
              <a:tr h="436300">
                <a:tc>
                  <a:txBody>
                    <a:bodyPr/>
                    <a:lstStyle/>
                    <a:p>
                      <a:pPr marL="0" marR="0" algn="ctr">
                        <a:spcBef>
                          <a:spcPts val="0"/>
                        </a:spcBef>
                        <a:spcAft>
                          <a:spcPts val="0"/>
                        </a:spcAft>
                      </a:pPr>
                      <a:r>
                        <a:rPr lang="fr-CA" sz="1800" b="1">
                          <a:solidFill>
                            <a:srgbClr val="FFFFFF"/>
                          </a:solidFill>
                          <a:effectLst/>
                          <a:latin typeface="Times" panose="02020603050405020304" pitchFamily="18" charset="0"/>
                          <a:ea typeface="Calibri" panose="020F0502020204030204" pitchFamily="34" charset="0"/>
                          <a:cs typeface="Times" panose="02020603050405020304" pitchFamily="18" charset="0"/>
                        </a:rPr>
                        <a:t> </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fr-CA" sz="1800" b="1" dirty="0">
                          <a:solidFill>
                            <a:srgbClr val="FFFFFF"/>
                          </a:solidFill>
                          <a:effectLst/>
                          <a:latin typeface="Times" panose="02020603050405020304" pitchFamily="18" charset="0"/>
                          <a:ea typeface="Calibri" panose="020F0502020204030204" pitchFamily="34" charset="0"/>
                          <a:cs typeface="Times" panose="02020603050405020304" pitchFamily="18" charset="0"/>
                        </a:rPr>
                        <a:t> </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fr-CA" sz="1800" b="1">
                          <a:solidFill>
                            <a:srgbClr val="FFFFFF"/>
                          </a:solidFill>
                          <a:effectLst/>
                          <a:latin typeface="Times" panose="02020603050405020304" pitchFamily="18" charset="0"/>
                          <a:ea typeface="Calibri" panose="020F0502020204030204" pitchFamily="34" charset="0"/>
                          <a:cs typeface="Times" panose="02020603050405020304" pitchFamily="18" charset="0"/>
                        </a:rPr>
                        <a:t>2013</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fr-CA" sz="1800" b="1" dirty="0">
                          <a:solidFill>
                            <a:srgbClr val="FFFFFF"/>
                          </a:solidFill>
                          <a:effectLst/>
                          <a:latin typeface="Times" panose="02020603050405020304" pitchFamily="18" charset="0"/>
                          <a:ea typeface="Calibri" panose="020F0502020204030204" pitchFamily="34" charset="0"/>
                          <a:cs typeface="Times" panose="02020603050405020304" pitchFamily="18" charset="0"/>
                        </a:rPr>
                        <a:t>2019</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420315356"/>
                  </a:ext>
                </a:extLst>
              </a:tr>
              <a:tr h="578227">
                <a:tc>
                  <a:txBody>
                    <a:bodyPr/>
                    <a:lstStyle/>
                    <a:p>
                      <a:pPr marL="0" marR="0">
                        <a:spcBef>
                          <a:spcPts val="0"/>
                        </a:spcBef>
                        <a:spcAft>
                          <a:spcPts val="0"/>
                        </a:spcAft>
                      </a:pPr>
                      <a:r>
                        <a:rPr lang="fr-CA" sz="1800" dirty="0">
                          <a:effectLst/>
                          <a:latin typeface="Times" panose="02020603050405020304" pitchFamily="18" charset="0"/>
                          <a:ea typeface="Calibri" panose="020F0502020204030204" pitchFamily="34" charset="0"/>
                          <a:cs typeface="Times" panose="02020603050405020304" pitchFamily="18" charset="0"/>
                        </a:rPr>
                        <a:t>Bruit et vibration</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Niveau du son</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7</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7</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517732072"/>
                  </a:ext>
                </a:extLst>
              </a:tr>
              <a:tr h="378475">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Utilisation du sol et propriétés</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Impact sur la superficie</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6</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extLst>
                  <a:ext uri="{0D108BD9-81ED-4DB2-BD59-A6C34878D82A}">
                    <a16:rowId xmlns:a16="http://schemas.microsoft.com/office/drawing/2014/main" val="1996980007"/>
                  </a:ext>
                </a:extLst>
              </a:tr>
              <a:tr h="473095">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Qualité de l’air</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Concentration des émissions</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002407337"/>
                  </a:ext>
                </a:extLst>
              </a:tr>
              <a:tr h="378475">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Transport</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Attraction des voyages vers le nouveau pont</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6</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extLst>
                  <a:ext uri="{0D108BD9-81ED-4DB2-BD59-A6C34878D82A}">
                    <a16:rowId xmlns:a16="http://schemas.microsoft.com/office/drawing/2014/main" val="3753654977"/>
                  </a:ext>
                </a:extLst>
              </a:tr>
              <a:tr h="378475">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Poissons et habitat aquatique</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a:noFill/>
                    </a:lnB>
                  </a:tcPr>
                </a:tc>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Impacts sur habitats et espèces en péril</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a:noFill/>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a:noFill/>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1310614605"/>
                  </a:ext>
                </a:extLst>
              </a:tr>
              <a:tr h="378475">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Rapport sur l’histoire autochtone</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a:noFill/>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a:noFill/>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a:noFill/>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a:noFill/>
                    </a:lnB>
                    <a:solidFill>
                      <a:srgbClr val="EEECE1"/>
                    </a:solidFill>
                  </a:tcPr>
                </a:tc>
                <a:extLst>
                  <a:ext uri="{0D108BD9-81ED-4DB2-BD59-A6C34878D82A}">
                    <a16:rowId xmlns:a16="http://schemas.microsoft.com/office/drawing/2014/main" val="3091652643"/>
                  </a:ext>
                </a:extLst>
              </a:tr>
              <a:tr h="378475">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Étude sur potentiel de développement économique</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w="28575" cap="flat" cmpd="sng" algn="ctr">
                      <a:solidFill>
                        <a:srgbClr val="C00000"/>
                      </a:solidFill>
                      <a:prstDash val="solid"/>
                      <a:round/>
                      <a:headEnd type="none" w="med" len="med"/>
                      <a:tailEnd type="none" w="med" len="med"/>
                    </a:lnB>
                  </a:tcPr>
                </a:tc>
                <a:tc>
                  <a:txBody>
                    <a:bodyPr/>
                    <a:lstStyle/>
                    <a:p>
                      <a:pPr marL="0" marR="0">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Opportunité de création d’emplois</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7</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w="28575"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fr-CA" sz="1800">
                          <a:effectLst/>
                          <a:latin typeface="Times" panose="02020603050405020304" pitchFamily="18" charset="0"/>
                          <a:ea typeface="Calibri" panose="020F0502020204030204" pitchFamily="34" charset="0"/>
                          <a:cs typeface="Times" panose="02020603050405020304" pitchFamily="18" charset="0"/>
                        </a:rPr>
                        <a:t>7</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a:noFill/>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737484069"/>
                  </a:ext>
                </a:extLst>
              </a:tr>
              <a:tr h="378475">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Rapport sur l’environnement naturelle et addendum</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Contraintes de l’environnement naturelle </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a:solidFill>
                            <a:srgbClr val="000000"/>
                          </a:solidFill>
                          <a:effectLst/>
                          <a:latin typeface="Times" panose="02020603050405020304" pitchFamily="18" charset="0"/>
                          <a:ea typeface="Calibri" panose="020F0502020204030204" pitchFamily="34" charset="0"/>
                          <a:cs typeface="Times" panose="02020603050405020304" pitchFamily="18" charset="0"/>
                        </a:rPr>
                        <a:t>5</a:t>
                      </a:r>
                      <a:endParaRPr lang="en-CA" sz="180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a:noFill/>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fr-CA" sz="1800" dirty="0">
                          <a:solidFill>
                            <a:srgbClr val="000000"/>
                          </a:solidFill>
                          <a:effectLst/>
                          <a:latin typeface="Times" panose="02020603050405020304" pitchFamily="18" charset="0"/>
                          <a:ea typeface="Calibri" panose="020F0502020204030204" pitchFamily="34" charset="0"/>
                          <a:cs typeface="Times" panose="02020603050405020304" pitchFamily="18" charset="0"/>
                        </a:rPr>
                        <a:t>5 et 6</a:t>
                      </a:r>
                      <a:endParaRPr lang="en-CA" sz="18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lnL>
                      <a:noFill/>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EEECE1"/>
                    </a:solidFill>
                  </a:tcPr>
                </a:tc>
                <a:extLst>
                  <a:ext uri="{0D108BD9-81ED-4DB2-BD59-A6C34878D82A}">
                    <a16:rowId xmlns:a16="http://schemas.microsoft.com/office/drawing/2014/main" val="3758429029"/>
                  </a:ext>
                </a:extLst>
              </a:tr>
            </a:tbl>
          </a:graphicData>
        </a:graphic>
      </p:graphicFrame>
    </p:spTree>
    <p:extLst>
      <p:ext uri="{BB962C8B-B14F-4D97-AF65-F5344CB8AC3E}">
        <p14:creationId xmlns:p14="http://schemas.microsoft.com/office/powerpoint/2010/main" val="285940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A7756-16D1-AB44-BDCB-8764361513FD}"/>
              </a:ext>
            </a:extLst>
          </p:cNvPr>
          <p:cNvSpPr>
            <a:spLocks noGrp="1"/>
          </p:cNvSpPr>
          <p:nvPr>
            <p:ph type="sldNum" sz="quarter" idx="16"/>
          </p:nvPr>
        </p:nvSpPr>
        <p:spPr/>
        <p:txBody>
          <a:bodyPr/>
          <a:lstStyle/>
          <a:p>
            <a:fld id="{91B87CA1-8F1C-4440-BB28-8362941BC6A9}" type="slidenum">
              <a:rPr lang="en-US" smtClean="0"/>
              <a:pPr/>
              <a:t>7</a:t>
            </a:fld>
            <a:endParaRPr lang="en-US" dirty="0"/>
          </a:p>
        </p:txBody>
      </p:sp>
      <p:sp>
        <p:nvSpPr>
          <p:cNvPr id="5" name="Text Placeholder 4">
            <a:extLst>
              <a:ext uri="{FF2B5EF4-FFF2-40B4-BE49-F238E27FC236}">
                <a16:creationId xmlns:a16="http://schemas.microsoft.com/office/drawing/2014/main" id="{8D9711F1-7892-4AEE-BCAB-89C20C51AB6C}"/>
              </a:ext>
            </a:extLst>
          </p:cNvPr>
          <p:cNvSpPr>
            <a:spLocks noGrp="1"/>
          </p:cNvSpPr>
          <p:nvPr>
            <p:ph type="body" sz="quarter" idx="18"/>
          </p:nvPr>
        </p:nvSpPr>
        <p:spPr/>
        <p:txBody>
          <a:bodyPr/>
          <a:lstStyle/>
          <a:p>
            <a:r>
              <a:rPr lang="en-US" sz="5000" dirty="0" err="1"/>
              <a:t>Prochaines</a:t>
            </a:r>
            <a:r>
              <a:rPr lang="en-US" sz="5000" dirty="0"/>
              <a:t> </a:t>
            </a:r>
            <a:r>
              <a:rPr lang="en-US" sz="5000" dirty="0" err="1"/>
              <a:t>étapes</a:t>
            </a:r>
            <a:endParaRPr lang="en-US" sz="5000" dirty="0"/>
          </a:p>
        </p:txBody>
      </p:sp>
      <p:sp>
        <p:nvSpPr>
          <p:cNvPr id="6" name="Content Placeholder 5">
            <a:extLst>
              <a:ext uri="{FF2B5EF4-FFF2-40B4-BE49-F238E27FC236}">
                <a16:creationId xmlns:a16="http://schemas.microsoft.com/office/drawing/2014/main" id="{3ED18143-917A-42FA-B96F-8CEBD37CBF4B}"/>
              </a:ext>
            </a:extLst>
          </p:cNvPr>
          <p:cNvSpPr>
            <a:spLocks noGrp="1"/>
          </p:cNvSpPr>
          <p:nvPr>
            <p:ph sz="half" idx="1"/>
          </p:nvPr>
        </p:nvSpPr>
        <p:spPr>
          <a:xfrm>
            <a:off x="163286" y="1610708"/>
            <a:ext cx="12028714" cy="5389403"/>
          </a:xfrm>
        </p:spPr>
        <p:txBody>
          <a:bodyPr/>
          <a:lstStyle/>
          <a:p>
            <a:pPr lvl="0" algn="l"/>
            <a:r>
              <a:rPr lang="en-CA" dirty="0"/>
              <a:t> </a:t>
            </a:r>
          </a:p>
          <a:p>
            <a:pPr marL="457200" lvl="0" indent="-457200" algn="l">
              <a:buFont typeface="Arial" panose="020B0604020202020204" pitchFamily="34" charset="0"/>
              <a:buChar char="•"/>
            </a:pPr>
            <a:r>
              <a:rPr lang="fr-FR" dirty="0"/>
              <a:t>Continuer à élaborer le Plan intégré à long terme sur les liaisons interprovinciales (été 2021) afin de confirmer la vision, les politiques et les priorités en matière d'infrastructures pour un transport interprovincial durable à l’horizon de planification 2050. </a:t>
            </a:r>
          </a:p>
          <a:p>
            <a:pPr marL="457200" indent="-457200" algn="l">
              <a:buFont typeface="Arial" panose="020B0604020202020204" pitchFamily="34" charset="0"/>
              <a:buChar char="•"/>
            </a:pPr>
            <a:r>
              <a:rPr lang="fr-FR" dirty="0"/>
              <a:t>Attendre les directives du gouvernement pour les prochaines étapes liées au sixième lien. Si le gouvernement décide de poursuivre, des travaux de planification supplémentaires comprendraient une évaluation d'impact qui prévoit une consultation approfondie avec le public et les intervenants, ainsi que les résultats du plan intégré à long terme sur les liaisons interprovinciales.</a:t>
            </a:r>
            <a:endParaRPr lang="en-CA" dirty="0"/>
          </a:p>
          <a:p>
            <a:pPr marL="457200" lvl="0" indent="-457200" algn="l">
              <a:buFont typeface="Arial" panose="020B0604020202020204" pitchFamily="34" charset="0"/>
              <a:buChar char="•"/>
            </a:pPr>
            <a:endParaRPr lang="fr-FR" sz="3000" dirty="0"/>
          </a:p>
        </p:txBody>
      </p:sp>
    </p:spTree>
    <p:extLst>
      <p:ext uri="{BB962C8B-B14F-4D97-AF65-F5344CB8AC3E}">
        <p14:creationId xmlns:p14="http://schemas.microsoft.com/office/powerpoint/2010/main" val="232820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471104"/>
      </p:ext>
    </p:extLst>
  </p:cSld>
  <p:clrMapOvr>
    <a:masterClrMapping/>
  </p:clrMapOvr>
</p:sld>
</file>

<file path=ppt/theme/theme1.xml><?xml version="1.0" encoding="utf-8"?>
<a:theme xmlns:a="http://schemas.openxmlformats.org/drawingml/2006/main" name="Office Theme">
  <a:themeElements>
    <a:clrScheme name="NCC_CCN">
      <a:dk1>
        <a:srgbClr val="3C3C3B"/>
      </a:dk1>
      <a:lt1>
        <a:srgbClr val="FFFFFF"/>
      </a:lt1>
      <a:dk2>
        <a:srgbClr val="024E73"/>
      </a:dk2>
      <a:lt2>
        <a:srgbClr val="E9E6DF"/>
      </a:lt2>
      <a:accent1>
        <a:srgbClr val="024E73"/>
      </a:accent1>
      <a:accent2>
        <a:srgbClr val="A39C87"/>
      </a:accent2>
      <a:accent3>
        <a:srgbClr val="4C5B30"/>
      </a:accent3>
      <a:accent4>
        <a:srgbClr val="D0742E"/>
      </a:accent4>
      <a:accent5>
        <a:srgbClr val="6C7E9A"/>
      </a:accent5>
      <a:accent6>
        <a:srgbClr val="C5BEB0"/>
      </a:accent6>
      <a:hlink>
        <a:srgbClr val="858A6E"/>
      </a:hlink>
      <a:folHlink>
        <a:srgbClr val="F2A7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N_template_v2" id="{8D6C4ACE-4126-3640-AE9B-C10432DFCEED}" vid="{C975CDD5-2E3D-B54D-BA0D-8E66ACB62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2092</TotalTime>
  <Words>427</Words>
  <Application>Microsoft Office PowerPoint</Application>
  <PresentationFormat>Grand écran</PresentationFormat>
  <Paragraphs>90</Paragraphs>
  <Slides>8</Slides>
  <Notes>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vt:i4>
      </vt:variant>
    </vt:vector>
  </HeadingPairs>
  <TitlesOfParts>
    <vt:vector size="20" baseType="lpstr">
      <vt:lpstr>Arial</vt:lpstr>
      <vt:lpstr>Calibri</vt:lpstr>
      <vt:lpstr>Helvetica</vt:lpstr>
      <vt:lpstr>Kievit-Book</vt:lpstr>
      <vt:lpstr>Kievit-Medium</vt:lpstr>
      <vt:lpstr>Kievit-Regular</vt:lpstr>
      <vt:lpstr>Laurentian Std</vt:lpstr>
      <vt:lpstr>Slate Std</vt:lpstr>
      <vt:lpstr>Slate Std Medium</vt:lpstr>
      <vt:lpstr>Times</vt:lpstr>
      <vt:lpstr>Times New Roman</vt:lpstr>
      <vt:lpstr>Office Theme</vt:lpstr>
      <vt:lpstr>Mise à jour des études techniques existantes sur les corridors potentiels pour une traversée supplémentaire de la région de la capitale nationale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Microsoft Office User</dc:creator>
  <cp:lastModifiedBy>Bureau, Lucie</cp:lastModifiedBy>
  <cp:revision>79</cp:revision>
  <dcterms:created xsi:type="dcterms:W3CDTF">2019-07-09T19:58:25Z</dcterms:created>
  <dcterms:modified xsi:type="dcterms:W3CDTF">2020-06-23T16:39:15Z</dcterms:modified>
</cp:coreProperties>
</file>