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35" r:id="rId2"/>
    <p:sldId id="331" r:id="rId3"/>
    <p:sldId id="333" r:id="rId4"/>
    <p:sldId id="340" r:id="rId5"/>
    <p:sldId id="341" r:id="rId6"/>
    <p:sldId id="343" r:id="rId7"/>
    <p:sldId id="344" r:id="rId8"/>
    <p:sldId id="345" r:id="rId9"/>
    <p:sldId id="346" r:id="rId10"/>
    <p:sldId id="34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42E"/>
    <a:srgbClr val="DD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04"/>
    <p:restoredTop sz="79963" autoAdjust="0"/>
  </p:normalViewPr>
  <p:slideViewPr>
    <p:cSldViewPr snapToGrid="0" snapToObjects="1">
      <p:cViewPr varScale="1">
        <p:scale>
          <a:sx n="54" d="100"/>
          <a:sy n="54" d="100"/>
        </p:scale>
        <p:origin x="15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71E8D-7263-A048-A81D-041DC5EA2F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B21C8-C9C3-D34F-AEA7-856C1A6B78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47F87-DF57-1047-8715-FE1ABBD89230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FB2EB-F84C-4E47-AF54-B9A86B1B78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2FE06-E753-2844-A5C8-8934FE4997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83B8B5-7173-6448-A636-D9CB348B7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4F286-1EC0-DB45-9894-45F241BD59DA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29CE3-BBC9-9F47-B39D-90D7F58D8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04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429CE3-BBC9-9F47-B39D-90D7F58D86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1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13583A-2DC3-A54C-9990-A03587075B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D1740AD-062E-AF4D-8A03-4AD2F27335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87714"/>
            <a:ext cx="9144000" cy="1618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Kievit-Book" pitchFamily="2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(</a:t>
            </a:r>
            <a:r>
              <a:rPr lang="en-US" dirty="0" err="1"/>
              <a:t>Kievit</a:t>
            </a:r>
            <a:r>
              <a:rPr lang="en-US" dirty="0"/>
              <a:t>-Book 40pts)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ABACE83-949B-EA41-B65B-2CA862965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53378" cy="9066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spc="300">
                <a:solidFill>
                  <a:schemeClr val="bg1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SOUSTITRE (LAURENTIAN MAJUSCULES 20PTS)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EF37363-7B1F-8344-A3C9-4FAF44D8F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2763"/>
            <a:ext cx="9144000" cy="724487"/>
          </a:xfrm>
          <a:prstGeom prst="rect">
            <a:avLst/>
          </a:prstGeom>
        </p:spPr>
        <p:txBody>
          <a:bodyPr/>
          <a:lstStyle>
            <a:lvl1pPr algn="ctr">
              <a:defRPr sz="1800" spc="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Date (Laurentian 18pts)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83B73C-2D32-B44F-8C5D-A3FC6BAA1F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87419" y="367130"/>
            <a:ext cx="4017162" cy="13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3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646812-7AA0-A247-947C-CF1EC0141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220" b="6394"/>
          <a:stretch/>
        </p:blipFill>
        <p:spPr>
          <a:xfrm>
            <a:off x="1" y="0"/>
            <a:ext cx="122106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9A15F-107F-084A-B742-4D15AA0D0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512089" y="1845089"/>
            <a:ext cx="3167822" cy="31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9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oran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045E3B-D537-E240-8BFE-94A8845F9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740AD-062E-AF4D-8A03-4AD2F27335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87714"/>
            <a:ext cx="9144000" cy="1618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Kievit-Book" pitchFamily="2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(</a:t>
            </a:r>
            <a:r>
              <a:rPr lang="en-US" dirty="0" err="1"/>
              <a:t>Kievit</a:t>
            </a:r>
            <a:r>
              <a:rPr lang="en-US" dirty="0"/>
              <a:t>-Book 40pts)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BACE83-949B-EA41-B65B-2CA862965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53378" cy="9066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spc="300">
                <a:solidFill>
                  <a:schemeClr val="bg1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SOUSTITRE (LAURENTIAN MAJUSCULES 20PTS)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F37363-7B1F-8344-A3C9-4FAF44D8F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2763"/>
            <a:ext cx="9144000" cy="724487"/>
          </a:xfrm>
          <a:prstGeom prst="rect">
            <a:avLst/>
          </a:prstGeom>
        </p:spPr>
        <p:txBody>
          <a:bodyPr/>
          <a:lstStyle>
            <a:lvl1pPr algn="ctr">
              <a:defRPr sz="1800" spc="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Date (Laurentian 18pts)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3B73C-2D32-B44F-8C5D-A3FC6BAA1F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87419" y="367130"/>
            <a:ext cx="4017162" cy="13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3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A5BB0-FDDA-004A-9755-9A94A3A88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740AD-062E-AF4D-8A03-4AD2F27335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87714"/>
            <a:ext cx="9144000" cy="1618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Kievit-Book" pitchFamily="2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(</a:t>
            </a:r>
            <a:r>
              <a:rPr lang="en-US" dirty="0" err="1"/>
              <a:t>Kievit</a:t>
            </a:r>
            <a:r>
              <a:rPr lang="en-US" dirty="0"/>
              <a:t>-Book 40pts)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BACE83-949B-EA41-B65B-2CA862965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53378" cy="9066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spc="300">
                <a:solidFill>
                  <a:schemeClr val="bg1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SOUSTITRE (LAURENTIAN MAJUSCULES 20PTS)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F37363-7B1F-8344-A3C9-4FAF44D8F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2763"/>
            <a:ext cx="9144000" cy="724487"/>
          </a:xfrm>
          <a:prstGeom prst="rect">
            <a:avLst/>
          </a:prstGeom>
        </p:spPr>
        <p:txBody>
          <a:bodyPr/>
          <a:lstStyle>
            <a:lvl1pPr algn="ctr">
              <a:defRPr sz="1800" spc="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Date (Laurentian 18pts)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3B73C-2D32-B44F-8C5D-A3FC6BAA1F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87419" y="367130"/>
            <a:ext cx="4017162" cy="13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9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Tau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6B486F-81AD-7E4E-A804-C57652E6E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1740AD-062E-AF4D-8A03-4AD2F27335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87714"/>
            <a:ext cx="9144000" cy="1618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Kievit-Book" pitchFamily="2" charset="0"/>
              </a:defRPr>
            </a:lvl1pPr>
          </a:lstStyle>
          <a:p>
            <a:r>
              <a:rPr lang="en-US" dirty="0" err="1"/>
              <a:t>Titre</a:t>
            </a:r>
            <a:r>
              <a:rPr lang="en-US" dirty="0"/>
              <a:t> (</a:t>
            </a:r>
            <a:r>
              <a:rPr lang="en-US" dirty="0" err="1"/>
              <a:t>Kievit</a:t>
            </a:r>
            <a:r>
              <a:rPr lang="en-US" dirty="0"/>
              <a:t>-Book 40pts)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BACE83-949B-EA41-B65B-2CA862965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53378" cy="9066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spc="300">
                <a:solidFill>
                  <a:schemeClr val="bg1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SOUSTITRE (LAURENTIAN MAJUSCULES 20PTS)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F37363-7B1F-8344-A3C9-4FAF44D8F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2763"/>
            <a:ext cx="9144000" cy="724487"/>
          </a:xfrm>
          <a:prstGeom prst="rect">
            <a:avLst/>
          </a:prstGeom>
        </p:spPr>
        <p:txBody>
          <a:bodyPr/>
          <a:lstStyle>
            <a:lvl1pPr algn="ctr">
              <a:defRPr sz="1800" spc="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dirty="0"/>
              <a:t>Date (Laurentian 18pts)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3B73C-2D32-B44F-8C5D-A3FC6BAA1F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87419" y="367130"/>
            <a:ext cx="4017162" cy="136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4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EA43A-8C9C-F043-938F-CD33115661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9274D61-2330-504E-BC03-9A1A4DE2B6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7341" y="0"/>
            <a:ext cx="9084659" cy="6857999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5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87D8E6F-0361-FA43-B476-151C2471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522"/>
          <a:stretch/>
        </p:blipFill>
        <p:spPr>
          <a:xfrm>
            <a:off x="-4425" y="0"/>
            <a:ext cx="12196425" cy="161070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9B367F-55A4-1449-B7C9-F9721F8DF7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64976-229E-9A46-AADA-8B50AF8B6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720517" y="5995160"/>
            <a:ext cx="565978" cy="5659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61E28-7305-4A45-ACAF-1476B217D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0"/>
            <a:ext cx="10512425" cy="161070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3600"/>
              </a:lnSpc>
              <a:defRPr sz="4000">
                <a:solidFill>
                  <a:schemeClr val="bg1"/>
                </a:solidFill>
                <a:latin typeface="Time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406A28-D1E3-EE48-BDC4-D824DE024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788" y="1610709"/>
            <a:ext cx="11352212" cy="4599591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tx2"/>
              </a:buClr>
              <a:buNone/>
              <a:defRPr sz="3200" b="0" i="0">
                <a:latin typeface="Kievit-Book" pitchFamily="2" charset="0"/>
              </a:defRPr>
            </a:lvl1pPr>
            <a:lvl2pPr marL="457200" indent="0">
              <a:buClr>
                <a:schemeClr val="tx2"/>
              </a:buClr>
              <a:buNone/>
              <a:defRPr/>
            </a:lvl2pPr>
            <a:lvl3pPr marL="914400" indent="0">
              <a:buClr>
                <a:schemeClr val="tx2"/>
              </a:buClr>
              <a:buNone/>
              <a:defRPr/>
            </a:lvl3pPr>
            <a:lvl4pPr marL="1371600" indent="0">
              <a:buClr>
                <a:schemeClr val="tx2"/>
              </a:buClr>
              <a:buNone/>
              <a:defRPr/>
            </a:lvl4pPr>
            <a:lvl5pPr marL="1828800" indent="0">
              <a:buClr>
                <a:schemeClr val="tx2"/>
              </a:buClr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08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87D8E6F-0361-FA43-B476-151C24713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6522"/>
          <a:stretch/>
        </p:blipFill>
        <p:spPr>
          <a:xfrm>
            <a:off x="-4425" y="0"/>
            <a:ext cx="12196425" cy="16107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AE4CD-5E9B-A643-9F93-A7643FF0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32396" y="1610709"/>
            <a:ext cx="5159604" cy="4599591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tx2"/>
              </a:buClr>
              <a:buNone/>
              <a:defRPr sz="3200" b="0" i="0">
                <a:latin typeface="Kievit-Book" pitchFamily="2" charset="0"/>
              </a:defRPr>
            </a:lvl1pPr>
            <a:lvl2pPr marL="457200" indent="0">
              <a:buClr>
                <a:schemeClr val="tx2"/>
              </a:buClr>
              <a:buNone/>
              <a:defRPr/>
            </a:lvl2pPr>
            <a:lvl3pPr marL="914400" indent="0">
              <a:buClr>
                <a:schemeClr val="tx2"/>
              </a:buClr>
              <a:buNone/>
              <a:defRPr/>
            </a:lvl3pPr>
            <a:lvl4pPr marL="1371600" indent="0">
              <a:buClr>
                <a:schemeClr val="tx2"/>
              </a:buClr>
              <a:buNone/>
              <a:defRPr/>
            </a:lvl4pPr>
            <a:lvl5pPr marL="1828800" indent="0">
              <a:buClr>
                <a:schemeClr val="tx2"/>
              </a:buClr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9B367F-55A4-1449-B7C9-F9721F8DF7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64976-229E-9A46-AADA-8B50AF8B6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720517" y="5995160"/>
            <a:ext cx="565978" cy="56597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B2B56-919B-F848-8E87-70D3E768C9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1611313"/>
            <a:ext cx="6192608" cy="4598987"/>
          </a:xfrm>
          <a:prstGeom prst="rect">
            <a:avLst/>
          </a:prstGeom>
        </p:spPr>
        <p:txBody>
          <a:bodyPr anchor="ctr"/>
          <a:lstStyle>
            <a:lvl1pPr marL="457200" indent="-457200">
              <a:buFont typeface="Arial" panose="020B0604020202020204" pitchFamily="34" charset="0"/>
              <a:buChar char="•"/>
              <a:defRPr sz="2800">
                <a:latin typeface="Kievit-Book" pitchFamily="2" charset="0"/>
              </a:defRPr>
            </a:lvl1pPr>
            <a:lvl2pPr>
              <a:defRPr sz="2000">
                <a:latin typeface="Kievit-Book" pitchFamily="2" charset="0"/>
              </a:defRPr>
            </a:lvl2pPr>
            <a:lvl3pPr>
              <a:defRPr sz="1800">
                <a:latin typeface="Kievit-Book" pitchFamily="2" charset="0"/>
              </a:defRPr>
            </a:lvl3pPr>
            <a:lvl4pPr>
              <a:defRPr sz="1400">
                <a:latin typeface="Kievit-Book" pitchFamily="2" charset="0"/>
              </a:defRPr>
            </a:lvl4pPr>
            <a:lvl5pPr>
              <a:defRPr sz="1400">
                <a:latin typeface="Kievit-Book" pitchFamily="2" charset="0"/>
              </a:defRPr>
            </a:lvl5pPr>
          </a:lstStyle>
          <a:p>
            <a:pPr lvl="0"/>
            <a:r>
              <a:rPr lang="en-US" dirty="0"/>
              <a:t>Comment 1</a:t>
            </a:r>
          </a:p>
          <a:p>
            <a:pPr lvl="0"/>
            <a:r>
              <a:rPr lang="en-US" dirty="0"/>
              <a:t>Comment 2</a:t>
            </a:r>
          </a:p>
          <a:p>
            <a:pPr lvl="0"/>
            <a:r>
              <a:rPr lang="en-US" dirty="0"/>
              <a:t>Comment 3</a:t>
            </a:r>
          </a:p>
          <a:p>
            <a:pPr lvl="0"/>
            <a:r>
              <a:rPr lang="en-US" dirty="0"/>
              <a:t>Comment 4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7A18C5C-FA81-E54D-9C77-01B777F304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9788" y="0"/>
            <a:ext cx="10512425" cy="161070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3600"/>
              </a:lnSpc>
              <a:defRPr sz="4000">
                <a:solidFill>
                  <a:schemeClr val="bg1"/>
                </a:solidFill>
                <a:latin typeface="Time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81531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C0283D-5037-424D-A889-7018F76AE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51E83-3EE1-8E4D-B0A5-1489E9F1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8869"/>
          <a:stretch/>
        </p:blipFill>
        <p:spPr>
          <a:xfrm>
            <a:off x="0" y="1"/>
            <a:ext cx="7453087" cy="6857999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EB6548C-8CAB-AB41-A209-DFAE1DE8AD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517" y="1762298"/>
            <a:ext cx="4992460" cy="418535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ts val="286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bg2"/>
                </a:solidFill>
                <a:latin typeface="Kievit-Book" pitchFamily="2" charset="0"/>
              </a:defRPr>
            </a:lvl1pPr>
            <a:lvl2pPr>
              <a:buClr>
                <a:schemeClr val="bg2"/>
              </a:buClr>
              <a:defRPr sz="2400" b="0" i="0">
                <a:solidFill>
                  <a:schemeClr val="bg2"/>
                </a:solidFill>
                <a:latin typeface="Kievit-Book" pitchFamily="2" charset="0"/>
              </a:defRPr>
            </a:lvl2pPr>
            <a:lvl3pPr>
              <a:buClr>
                <a:schemeClr val="bg2"/>
              </a:buClr>
              <a:defRPr sz="2000" b="0" i="0">
                <a:solidFill>
                  <a:schemeClr val="bg2"/>
                </a:solidFill>
                <a:latin typeface="Kievit-Book" pitchFamily="2" charset="0"/>
              </a:defRPr>
            </a:lvl3pPr>
            <a:lvl4pPr>
              <a:buClr>
                <a:schemeClr val="bg2"/>
              </a:buClr>
              <a:defRPr sz="1600" b="0" i="0">
                <a:solidFill>
                  <a:schemeClr val="bg2"/>
                </a:solidFill>
                <a:latin typeface="Kievit-Book" pitchFamily="2" charset="0"/>
              </a:defRPr>
            </a:lvl4pPr>
            <a:lvl5pPr>
              <a:buClr>
                <a:schemeClr val="bg2"/>
              </a:buClr>
              <a:defRPr sz="1600" b="0" i="0">
                <a:solidFill>
                  <a:schemeClr val="bg2"/>
                </a:solidFill>
                <a:latin typeface="Kievit-Book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070CBD7-2280-CF4E-B476-510CC994B8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78599" y="1762298"/>
            <a:ext cx="4773613" cy="4185350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ts val="248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 sz="2400">
                <a:latin typeface="Kievit-Book" pitchFamily="2" charset="0"/>
              </a:defRPr>
            </a:lvl1pPr>
            <a:lvl2pPr marL="800100" indent="-342900">
              <a:buFont typeface="+mj-lt"/>
              <a:buAutoNum type="arabicPeriod"/>
              <a:defRPr sz="2000">
                <a:latin typeface="Kievit-Book" pitchFamily="2" charset="0"/>
              </a:defRPr>
            </a:lvl2pPr>
            <a:lvl3pPr marL="1257300" indent="-342900">
              <a:buFont typeface="+mj-lt"/>
              <a:buAutoNum type="arabicPeriod"/>
              <a:defRPr sz="1800">
                <a:latin typeface="Kievit-Book" pitchFamily="2" charset="0"/>
              </a:defRPr>
            </a:lvl3pPr>
            <a:lvl4pPr marL="1600200" indent="-228600">
              <a:buFont typeface="+mj-lt"/>
              <a:buAutoNum type="arabicPeriod"/>
              <a:defRPr sz="1400">
                <a:latin typeface="Kievit-Book" pitchFamily="2" charset="0"/>
              </a:defRPr>
            </a:lvl4pPr>
            <a:lvl5pPr marL="2057400" indent="-228600">
              <a:buFont typeface="+mj-lt"/>
              <a:buAutoNum type="arabicPeriod"/>
              <a:defRPr sz="1400">
                <a:latin typeface="Kievit-Book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en-US" dirty="0"/>
              <a:t>Edit Master text styles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tabLst/>
              <a:defRPr/>
            </a:pPr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FB21E-71B4-3842-B3F3-28C10D2329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720517" y="6025217"/>
            <a:ext cx="565978" cy="56597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D380FC-61F8-5B41-B893-879A9DC1E1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1054974"/>
            <a:ext cx="4249738" cy="5476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Times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95129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blic Consul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AE4CD-5E9B-A643-9F93-A7643FF0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chemeClr val="tx2"/>
              </a:buClr>
              <a:buNone/>
              <a:defRPr sz="3200" b="0" i="0">
                <a:latin typeface="Kievit-Book" pitchFamily="2" charset="0"/>
              </a:defRPr>
            </a:lvl1pPr>
            <a:lvl2pPr marL="457200" indent="0">
              <a:buClr>
                <a:schemeClr val="tx2"/>
              </a:buClr>
              <a:buNone/>
              <a:defRPr/>
            </a:lvl2pPr>
            <a:lvl3pPr marL="914400" indent="0">
              <a:buClr>
                <a:schemeClr val="tx2"/>
              </a:buClr>
              <a:buNone/>
              <a:defRPr/>
            </a:lvl3pPr>
            <a:lvl4pPr marL="1371600" indent="0">
              <a:buClr>
                <a:schemeClr val="tx2"/>
              </a:buClr>
              <a:buNone/>
              <a:defRPr/>
            </a:lvl4pPr>
            <a:lvl5pPr marL="1828800" indent="0">
              <a:buClr>
                <a:schemeClr val="tx2"/>
              </a:buClr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9B367F-55A4-1449-B7C9-F9721F8DF7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64976-229E-9A46-AADA-8B50AF8B6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720517" y="5995160"/>
            <a:ext cx="565978" cy="56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434BC-01F4-614F-8573-1582E8596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4385" y="6210300"/>
            <a:ext cx="2743200" cy="350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Kievit-Regular" pitchFamily="2" charset="0"/>
              </a:defRPr>
            </a:lvl1pPr>
          </a:lstStyle>
          <a:p>
            <a:fld id="{91B87CA1-8F1C-4440-BB28-8362941BC6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73" r:id="rId5"/>
    <p:sldLayoutId id="2147483680" r:id="rId6"/>
    <p:sldLayoutId id="2147483675" r:id="rId7"/>
    <p:sldLayoutId id="2147483674" r:id="rId8"/>
    <p:sldLayoutId id="2147483679" r:id="rId9"/>
    <p:sldLayoutId id="2147483681" r:id="rId10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1800" kern="1200" spc="300" baseline="0">
          <a:solidFill>
            <a:schemeClr val="tx2"/>
          </a:solidFill>
          <a:latin typeface="Kievit-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None/>
        <a:tabLst/>
        <a:defRPr sz="1000" b="0" i="0" kern="1200" baseline="0">
          <a:solidFill>
            <a:schemeClr val="tx1"/>
          </a:solidFill>
          <a:latin typeface="Laurentian Std" panose="02020402060506020403" pitchFamily="18" charset="77"/>
          <a:ea typeface="+mn-ea"/>
          <a:cs typeface="+mn-cs"/>
        </a:defRPr>
      </a:lvl1pPr>
      <a:lvl2pPr marL="625475" indent="-168275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Laurentian Std" panose="02020402060506020403" pitchFamily="18" charset="77"/>
          <a:ea typeface="+mn-ea"/>
          <a:cs typeface="+mn-cs"/>
        </a:defRPr>
      </a:lvl2pPr>
      <a:lvl3pPr marL="1073150" indent="-1587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600" b="0" i="0" kern="1200" baseline="0">
          <a:solidFill>
            <a:schemeClr val="tx1"/>
          </a:solidFill>
          <a:latin typeface="Laurentian Std" panose="02020402060506020403" pitchFamily="18" charset="77"/>
          <a:ea typeface="+mn-ea"/>
          <a:cs typeface="+mn-cs"/>
        </a:defRPr>
      </a:lvl3pPr>
      <a:lvl4pPr marL="1512888" indent="-1412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 baseline="0">
          <a:solidFill>
            <a:schemeClr val="tx1"/>
          </a:solidFill>
          <a:latin typeface="Laurentian Std" panose="02020402060506020403" pitchFamily="18" charset="77"/>
          <a:ea typeface="+mn-ea"/>
          <a:cs typeface="+mn-cs"/>
        </a:defRPr>
      </a:lvl4pPr>
      <a:lvl5pPr marL="2001838" indent="-17303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 baseline="0">
          <a:solidFill>
            <a:schemeClr val="tx1"/>
          </a:solidFill>
          <a:latin typeface="Laurentian Std" panose="02020402060506020403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pos="7151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orient="horz" pos="4133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pos="6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0E3F-6FE2-B74D-A48E-0DEA048FA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29" y="1887714"/>
            <a:ext cx="11103428" cy="161876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5000" spc="0" dirty="0">
                <a:latin typeface="Times" panose="02020603050405020304" pitchFamily="18" charset="0"/>
                <a:cs typeface="Times" panose="02020603050405020304" pitchFamily="18" charset="0"/>
              </a:rPr>
              <a:t>Projections </a:t>
            </a:r>
            <a:r>
              <a:rPr lang="en-US" sz="5000" spc="0" dirty="0" err="1">
                <a:latin typeface="Times" panose="02020603050405020304" pitchFamily="18" charset="0"/>
                <a:cs typeface="Times" panose="02020603050405020304" pitchFamily="18" charset="0"/>
              </a:rPr>
              <a:t>climatiques</a:t>
            </a:r>
            <a:r>
              <a:rPr lang="en-US" sz="5000" spc="0" dirty="0">
                <a:latin typeface="Times" panose="02020603050405020304" pitchFamily="18" charset="0"/>
                <a:cs typeface="Times" panose="02020603050405020304" pitchFamily="18" charset="0"/>
              </a:rPr>
              <a:t> pour la </a:t>
            </a:r>
            <a:r>
              <a:rPr lang="en-US" sz="5000" spc="0" dirty="0" err="1">
                <a:latin typeface="Times" panose="02020603050405020304" pitchFamily="18" charset="0"/>
                <a:cs typeface="Times" panose="02020603050405020304" pitchFamily="18" charset="0"/>
              </a:rPr>
              <a:t>région</a:t>
            </a:r>
            <a:r>
              <a:rPr lang="en-US" sz="5000" spc="0" dirty="0">
                <a:latin typeface="Times" panose="02020603050405020304" pitchFamily="18" charset="0"/>
                <a:cs typeface="Times" panose="02020603050405020304" pitchFamily="18" charset="0"/>
              </a:rPr>
              <a:t> de la </a:t>
            </a:r>
            <a:r>
              <a:rPr lang="en-US" sz="5000" spc="0" dirty="0" err="1">
                <a:latin typeface="Times" panose="02020603050405020304" pitchFamily="18" charset="0"/>
                <a:cs typeface="Times" panose="02020603050405020304" pitchFamily="18" charset="0"/>
              </a:rPr>
              <a:t>capitale</a:t>
            </a:r>
            <a:r>
              <a:rPr lang="en-US" sz="5000" spc="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5000" spc="0" dirty="0" err="1">
                <a:latin typeface="Times" panose="02020603050405020304" pitchFamily="18" charset="0"/>
                <a:cs typeface="Times" panose="02020603050405020304" pitchFamily="18" charset="0"/>
              </a:rPr>
              <a:t>nationale</a:t>
            </a:r>
            <a:endParaRPr lang="en-US" sz="5000" spc="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ABACE83-949B-EA41-B65B-2CA86296585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53378" cy="90665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2000" spc="300">
                <a:solidFill>
                  <a:schemeClr val="bg1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spc="0"/>
              <a:t>Présentation </a:t>
            </a:r>
            <a:r>
              <a:rPr lang="en-US" sz="4000" spc="0" dirty="0"/>
              <a:t>des </a:t>
            </a:r>
            <a:r>
              <a:rPr lang="en-US" sz="4000" spc="0" dirty="0" err="1"/>
              <a:t>résultats</a:t>
            </a:r>
            <a:endParaRPr lang="en-US" sz="4000" spc="0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F37363-7B1F-8344-A3C9-4FAF44D8F2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522763"/>
            <a:ext cx="9144000" cy="724487"/>
          </a:xfrm>
          <a:prstGeom prst="rect">
            <a:avLst/>
          </a:prstGeom>
        </p:spPr>
        <p:txBody>
          <a:bodyPr/>
          <a:lstStyle>
            <a:lvl1pPr algn="ctr">
              <a:defRPr sz="1800" spc="0">
                <a:solidFill>
                  <a:schemeClr val="bg1"/>
                </a:solidFill>
                <a:latin typeface="Times" pitchFamily="2" charset="0"/>
              </a:defRPr>
            </a:lvl1pPr>
          </a:lstStyle>
          <a:p>
            <a:r>
              <a:rPr lang="en-US" sz="2800" dirty="0"/>
              <a:t>Conseil </a:t>
            </a:r>
            <a:r>
              <a:rPr lang="en-US" sz="2800" dirty="0" err="1"/>
              <a:t>d’administration</a:t>
            </a:r>
            <a:r>
              <a:rPr lang="en-US" sz="2800"/>
              <a:t>, le </a:t>
            </a:r>
            <a:r>
              <a:rPr lang="en-US" sz="2800" dirty="0"/>
              <a:t>25 </a:t>
            </a:r>
            <a:r>
              <a:rPr lang="en-US" sz="2800" dirty="0" err="1"/>
              <a:t>juin</a:t>
            </a:r>
            <a:r>
              <a:rPr lang="en-US" sz="28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19450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4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2EE2F-7C08-7647-9B30-E825AACB00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3009CF-873F-A14C-9419-6DC6FEF0F6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A7BDB-449A-A84D-A22A-69336D933F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720517" y="5995160"/>
            <a:ext cx="565978" cy="5659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A445515-02CF-449B-A3BE-3144869D1105}"/>
              </a:ext>
            </a:extLst>
          </p:cNvPr>
          <p:cNvGrpSpPr/>
          <p:nvPr/>
        </p:nvGrpSpPr>
        <p:grpSpPr>
          <a:xfrm>
            <a:off x="362617" y="487744"/>
            <a:ext cx="11623863" cy="5425695"/>
            <a:chOff x="362617" y="487744"/>
            <a:chExt cx="11623863" cy="5425695"/>
          </a:xfrm>
        </p:grpSpPr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id="{DB09C25D-2A7D-4E80-BF7A-2C502B95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619" y="487744"/>
              <a:ext cx="4166367" cy="1173385"/>
            </a:xfrm>
            <a:prstGeom prst="rect">
              <a:avLst/>
            </a:prstGeom>
          </p:spPr>
        </p:pic>
        <p:pic>
          <p:nvPicPr>
            <p:cNvPr id="7" name="Picture 6" descr="Screen Clipping">
              <a:extLst>
                <a:ext uri="{FF2B5EF4-FFF2-40B4-BE49-F238E27FC236}">
                  <a16:creationId xmlns:a16="http://schemas.microsoft.com/office/drawing/2014/main" id="{5794D08F-7D1F-4E46-9E59-41004BCC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617" y="1661129"/>
              <a:ext cx="4166367" cy="2946139"/>
            </a:xfrm>
            <a:prstGeom prst="rect">
              <a:avLst/>
            </a:prstGeom>
          </p:spPr>
        </p:pic>
        <p:pic>
          <p:nvPicPr>
            <p:cNvPr id="8" name="Picture 7" descr="Screen Clipping">
              <a:extLst>
                <a:ext uri="{FF2B5EF4-FFF2-40B4-BE49-F238E27FC236}">
                  <a16:creationId xmlns:a16="http://schemas.microsoft.com/office/drawing/2014/main" id="{1E9B6306-3CB8-4E5C-B797-2048E4AC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9755" y="487744"/>
              <a:ext cx="3627682" cy="2203113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03689122-3573-4C8B-B2E8-199B8A906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9163" y="4724367"/>
              <a:ext cx="3628274" cy="1157762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id="{4BEE2A3D-874D-495E-8240-55DCB93C0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8206" y="487744"/>
              <a:ext cx="3628274" cy="1923028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0E216160-EA47-4924-93EB-DCEA9D1F2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9754" y="2737585"/>
              <a:ext cx="3627683" cy="1940054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C4349A25-AA0C-4743-BF91-4C0D547D7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617" y="4644812"/>
              <a:ext cx="4187502" cy="1268627"/>
            </a:xfrm>
            <a:prstGeom prst="rect">
              <a:avLst/>
            </a:prstGeom>
          </p:spPr>
        </p:pic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DED81EA1-BA24-4323-B478-62BD081C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7248" y="2611433"/>
              <a:ext cx="3628274" cy="2019863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4" name="Picture 13" descr="Screen Clipping">
              <a:extLst>
                <a:ext uri="{FF2B5EF4-FFF2-40B4-BE49-F238E27FC236}">
                  <a16:creationId xmlns:a16="http://schemas.microsoft.com/office/drawing/2014/main" id="{62ED1597-030C-4F19-86B7-11AE0F41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7247" y="4685851"/>
              <a:ext cx="3628274" cy="457494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5" name="Picture 14" descr="Screen Clipping">
              <a:extLst>
                <a:ext uri="{FF2B5EF4-FFF2-40B4-BE49-F238E27FC236}">
                  <a16:creationId xmlns:a16="http://schemas.microsoft.com/office/drawing/2014/main" id="{44CA163D-06D5-4E93-A1BA-4E734C37E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57247" y="5143345"/>
              <a:ext cx="3628274" cy="381043"/>
            </a:xfrm>
            <a:prstGeom prst="rect">
              <a:avLst/>
            </a:prstGeom>
            <a:ln w="3175" cap="sq">
              <a:solidFill>
                <a:schemeClr val="bg1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1B7AC03B-3544-49C6-B588-91DD56B76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3838" y="5524980"/>
              <a:ext cx="3583136" cy="372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63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941BC-4CDC-B545-89EC-B0FDD9714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A241-9E19-B94A-A07F-82A66074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5000" dirty="0"/>
              <a:t>Qu'est-ce qui a stimulé ce projet?</a:t>
            </a:r>
            <a:endParaRPr lang="en-US" sz="50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C6ADE18-D2D4-451F-AB7A-A7DC26779204}"/>
              </a:ext>
            </a:extLst>
          </p:cNvPr>
          <p:cNvSpPr txBox="1">
            <a:spLocks/>
          </p:cNvSpPr>
          <p:nvPr/>
        </p:nvSpPr>
        <p:spPr>
          <a:xfrm>
            <a:off x="878208" y="1572102"/>
            <a:ext cx="10928782" cy="43670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 baseline="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440"/>
              </a:spcBef>
              <a:spcAft>
                <a:spcPts val="144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Besoin d'une source de données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cohérente au niveau régional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pour soutenir la planification de l'adaptation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440"/>
              </a:spcBef>
              <a:spcAft>
                <a:spcPts val="144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Besoin de conseils sur les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indices requis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1440"/>
              </a:spcBef>
              <a:spcAft>
                <a:spcPts val="144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Discutez de la façon de comprendre et de gérer 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l'incertitude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Ｐゴシック" charset="0"/>
                <a:cs typeface="Times"/>
              </a:rPr>
              <a:t> des données</a:t>
            </a:r>
            <a:endParaRPr kumimoji="0" lang="fr-CA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"/>
              <a:ea typeface="ＭＳ Ｐゴシック" charset="0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9303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941BC-4CDC-B545-89EC-B0FDD9714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A241-9E19-B94A-A07F-82A66074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5000" dirty="0"/>
              <a:t>Un effort de collaboration</a:t>
            </a:r>
            <a:endParaRPr lang="en-US" sz="50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579735C-B79B-4647-A5A0-C7DFE396A9F9}"/>
              </a:ext>
            </a:extLst>
          </p:cNvPr>
          <p:cNvSpPr txBox="1">
            <a:spLocks/>
          </p:cNvSpPr>
          <p:nvPr/>
        </p:nvSpPr>
        <p:spPr>
          <a:xfrm>
            <a:off x="878209" y="1715936"/>
            <a:ext cx="5285633" cy="43670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 baseline="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ysClr val="windowText" lastClr="000000"/>
                </a:solidFill>
              </a:rPr>
              <a:t>Ville d'Ottawa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ysClr val="windowText" lastClr="000000"/>
                </a:solidFill>
              </a:rPr>
              <a:t>Centre canadien des services climatologiques d’Environnement et Changement climatique Canada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ysClr val="windowText" lastClr="000000"/>
                </a:solidFill>
              </a:rPr>
              <a:t>CBCL Limited</a:t>
            </a:r>
            <a:endParaRPr lang="fr-CA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ED99A4C-5A59-4971-84F8-AF678A96C1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6398" y="1940750"/>
            <a:ext cx="5285633" cy="46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941BC-4CDC-B545-89EC-B0FDD9714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A241-9E19-B94A-A07F-82A66074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5000" dirty="0"/>
              <a:t>Scénarios futurs et horizons temporels</a:t>
            </a:r>
            <a:endParaRPr lang="en-US" sz="5000" dirty="0"/>
          </a:p>
        </p:txBody>
      </p:sp>
      <p:pic>
        <p:nvPicPr>
          <p:cNvPr id="6" name="Content Placeholder 6" descr="A picture containing red, clock&#10;&#10;Description automatically generated">
            <a:extLst>
              <a:ext uri="{FF2B5EF4-FFF2-40B4-BE49-F238E27FC236}">
                <a16:creationId xmlns:a16="http://schemas.microsoft.com/office/drawing/2014/main" id="{5B3C3932-5B18-4162-9E60-FF46A8DE3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682" y="1738691"/>
            <a:ext cx="11170617" cy="4086558"/>
          </a:xfrm>
        </p:spPr>
      </p:pic>
    </p:spTree>
    <p:extLst>
      <p:ext uri="{BB962C8B-B14F-4D97-AF65-F5344CB8AC3E}">
        <p14:creationId xmlns:p14="http://schemas.microsoft.com/office/powerpoint/2010/main" val="99531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D72C2A-87F5-466D-90F3-A91E9A77F8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6EFF1A-B1BF-4497-8516-20CD52336B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8732ED-C0F0-4682-B8F3-CA3AEF7DFC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8" r="10210" b="10257"/>
          <a:stretch/>
        </p:blipFill>
        <p:spPr>
          <a:xfrm>
            <a:off x="2217318" y="172954"/>
            <a:ext cx="7776913" cy="65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941BC-4CDC-B545-89EC-B0FDD9714D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A241-9E19-B94A-A07F-82A660742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5000" dirty="0"/>
              <a:t>Événements / phénomènes pas (bien) captés par les modèles</a:t>
            </a:r>
            <a:endParaRPr lang="en-US" sz="50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A1871CF-A1A8-4014-80E3-9D2EFB96ED2B}"/>
              </a:ext>
            </a:extLst>
          </p:cNvPr>
          <p:cNvSpPr txBox="1">
            <a:spLocks/>
          </p:cNvSpPr>
          <p:nvPr/>
        </p:nvSpPr>
        <p:spPr>
          <a:xfrm>
            <a:off x="669661" y="1674853"/>
            <a:ext cx="11329834" cy="4367074"/>
          </a:xfrm>
          <a:prstGeom prst="rect">
            <a:avLst/>
          </a:prstGeom>
        </p:spPr>
        <p:txBody>
          <a:bodyPr numCol="2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 baseline="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Pluie verglaçante et tempêtes de verglas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Neige extrême et blizzards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Vent et rafales extrêmes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Tornades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Ouragans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Foudre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Évapotranspiration, sécheresse et incendies de forêt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Qualité de l'air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Pluie acide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fr-FR" sz="3600" dirty="0">
                <a:solidFill>
                  <a:sysClr val="windowText" lastClr="000000"/>
                </a:solidFill>
              </a:rPr>
              <a:t>Rayonnement à ondes courtes</a:t>
            </a:r>
            <a:endParaRPr lang="fr-CA" sz="3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5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39F644-E063-4863-8157-0119A79947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230AC-9FA2-451C-9947-7654531DA2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sz="5000" dirty="0"/>
              <a:t>Impacts climatiques importants sur les secteurs clés</a:t>
            </a:r>
            <a:endParaRPr lang="en-US" sz="5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71F457A-6EF9-4208-A81C-599CFD138330}"/>
              </a:ext>
            </a:extLst>
          </p:cNvPr>
          <p:cNvGrpSpPr/>
          <p:nvPr/>
        </p:nvGrpSpPr>
        <p:grpSpPr>
          <a:xfrm>
            <a:off x="6327477" y="1738822"/>
            <a:ext cx="5542585" cy="4663321"/>
            <a:chOff x="6327477" y="1738822"/>
            <a:chExt cx="5542585" cy="4663321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1A74FF06-3DE7-4B9A-93BC-664AE86020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52894" y="3544621"/>
              <a:ext cx="2817168" cy="260384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.cbc.ca/1.5062498.1553009053!/cpImage/httpImage/image.jpg_gen/derivatives/original_780/rideau-canal-opening-20181230.jpg">
              <a:extLst>
                <a:ext uri="{FF2B5EF4-FFF2-40B4-BE49-F238E27FC236}">
                  <a16:creationId xmlns:a16="http://schemas.microsoft.com/office/drawing/2014/main" id="{021A362C-FA60-48E6-96FB-B1745DEC7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7477" y="2986289"/>
              <a:ext cx="2534520" cy="227797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AB2F01C-220C-4BF3-B766-F1B9CF8EF3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26210" y="4388559"/>
              <a:ext cx="2237709" cy="201358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" descr="https://i.cbc.ca/1.5062517.1553009527!/cpImage/httpImage/image.jpg_gen/derivatives/16x9_780/wea-cda-flooding-20170510.jpg">
              <a:extLst>
                <a:ext uri="{FF2B5EF4-FFF2-40B4-BE49-F238E27FC236}">
                  <a16:creationId xmlns:a16="http://schemas.microsoft.com/office/drawing/2014/main" id="{2A7155E9-A659-46C3-BA4D-357BC85BBC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225481" y="1738822"/>
              <a:ext cx="2471995" cy="182796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4D16C1-D0FE-438A-9481-8388BECC1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1811" y="1942663"/>
              <a:ext cx="2817168" cy="182429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87D8ADF-DA3B-4239-835B-239D9A1FC3B0}"/>
              </a:ext>
            </a:extLst>
          </p:cNvPr>
          <p:cNvSpPr txBox="1">
            <a:spLocks/>
          </p:cNvSpPr>
          <p:nvPr/>
        </p:nvSpPr>
        <p:spPr>
          <a:xfrm>
            <a:off x="878207" y="1824581"/>
            <a:ext cx="5217793" cy="436707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 baseline="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Times"/>
                <a:ea typeface="ＭＳ Ｐゴシック" charset="0"/>
                <a:cs typeface="Time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Santé et sécurité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Services d'eau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Bâtiments, immobilier et urbanisme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Transport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Actifs naturels, tourisme et loisirs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400" dirty="0">
                <a:solidFill>
                  <a:sysClr val="windowText" lastClr="000000"/>
                </a:solidFill>
              </a:rPr>
              <a:t>Inondations fluviales</a:t>
            </a:r>
            <a:endParaRPr lang="fr-CA" sz="3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22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2FD3FE-A36B-4D53-8BED-D376CFF9F3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1B87CA1-8F1C-4440-BB28-8362941BC6A9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r>
              <a:rPr lang="en-US" dirty="0">
                <a:solidFill>
                  <a:schemeClr val="tx1"/>
                </a:solidFill>
              </a:rPr>
              <a:t>/9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DFB2E-1879-4918-8F08-9313680A6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CA" sz="5000" dirty="0"/>
              <a:t>Prochaines étapes</a:t>
            </a:r>
            <a:endParaRPr lang="en-CA" sz="50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343E77-31D6-4600-A841-0C6331F26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0" y="2866442"/>
            <a:ext cx="11577808" cy="198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5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C_CCN">
      <a:dk1>
        <a:srgbClr val="3C3C3B"/>
      </a:dk1>
      <a:lt1>
        <a:srgbClr val="FFFFFF"/>
      </a:lt1>
      <a:dk2>
        <a:srgbClr val="024E73"/>
      </a:dk2>
      <a:lt2>
        <a:srgbClr val="E9E6DF"/>
      </a:lt2>
      <a:accent1>
        <a:srgbClr val="024E73"/>
      </a:accent1>
      <a:accent2>
        <a:srgbClr val="A39C87"/>
      </a:accent2>
      <a:accent3>
        <a:srgbClr val="4C5B30"/>
      </a:accent3>
      <a:accent4>
        <a:srgbClr val="D0742E"/>
      </a:accent4>
      <a:accent5>
        <a:srgbClr val="6C7E9A"/>
      </a:accent5>
      <a:accent6>
        <a:srgbClr val="C5BEB0"/>
      </a:accent6>
      <a:hlink>
        <a:srgbClr val="858A6E"/>
      </a:hlink>
      <a:folHlink>
        <a:srgbClr val="F2A77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N_template_v2" id="{8D6C4ACE-4126-3640-AE9B-C10432DFCEED}" vid="{C975CDD5-2E3D-B54D-BA0D-8E66ACB626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1261</TotalTime>
  <Words>164</Words>
  <Application>Microsoft Office PowerPoint</Application>
  <PresentationFormat>Widescreen</PresentationFormat>
  <Paragraphs>40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Kievit-Book</vt:lpstr>
      <vt:lpstr>Kievit-Medium</vt:lpstr>
      <vt:lpstr>Kievit-Regular</vt:lpstr>
      <vt:lpstr>Laurentian Std</vt:lpstr>
      <vt:lpstr>Times</vt:lpstr>
      <vt:lpstr>Office Theme</vt:lpstr>
      <vt:lpstr>Projections climatiques pour la région de la capitale nationale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</dc:title>
  <dc:creator>Microsoft Office User</dc:creator>
  <cp:lastModifiedBy>Carole Beggs</cp:lastModifiedBy>
  <cp:revision>54</cp:revision>
  <dcterms:created xsi:type="dcterms:W3CDTF">2019-07-09T19:58:25Z</dcterms:created>
  <dcterms:modified xsi:type="dcterms:W3CDTF">2020-06-15T17:26:12Z</dcterms:modified>
</cp:coreProperties>
</file>