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336" r:id="rId7"/>
    <p:sldId id="343" r:id="rId8"/>
    <p:sldId id="337" r:id="rId9"/>
    <p:sldId id="344" r:id="rId10"/>
    <p:sldId id="342" r:id="rId11"/>
    <p:sldId id="341" r:id="rId12"/>
    <p:sldId id="340" r:id="rId13"/>
    <p:sldId id="339" r:id="rId14"/>
    <p:sldId id="338" r:id="rId15"/>
    <p:sldId id="32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C6AF"/>
    <a:srgbClr val="08A89E"/>
    <a:srgbClr val="DDDBCF"/>
    <a:srgbClr val="090736"/>
    <a:srgbClr val="5DD5FF"/>
    <a:srgbClr val="E9F1F5"/>
    <a:srgbClr val="6BA887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mblay-Dextras, Caroline" userId="b902eaae-ef92-4a2e-97ea-939296126436" providerId="ADAL" clId="{2B07F465-D387-44D8-A991-646846D34914}"/>
    <pc:docChg chg="custSel addSld delSld modSld">
      <pc:chgData name="Tremblay-Dextras, Caroline" userId="b902eaae-ef92-4a2e-97ea-939296126436" providerId="ADAL" clId="{2B07F465-D387-44D8-A991-646846D34914}" dt="2020-06-12T18:29:51.387" v="71"/>
      <pc:docMkLst>
        <pc:docMk/>
      </pc:docMkLst>
      <pc:sldChg chg="modSp">
        <pc:chgData name="Tremblay-Dextras, Caroline" userId="b902eaae-ef92-4a2e-97ea-939296126436" providerId="ADAL" clId="{2B07F465-D387-44D8-A991-646846D34914}" dt="2020-06-12T18:27:01.743" v="22" actId="20577"/>
        <pc:sldMkLst>
          <pc:docMk/>
          <pc:sldMk cId="2325030622" sldId="256"/>
        </pc:sldMkLst>
        <pc:spChg chg="mod">
          <ac:chgData name="Tremblay-Dextras, Caroline" userId="b902eaae-ef92-4a2e-97ea-939296126436" providerId="ADAL" clId="{2B07F465-D387-44D8-A991-646846D34914}" dt="2020-06-12T18:27:01.743" v="22" actId="20577"/>
          <ac:spMkLst>
            <pc:docMk/>
            <pc:sldMk cId="2325030622" sldId="256"/>
            <ac:spMk id="5" creationId="{1E960DB2-79D5-4A96-90E5-90B66281D56F}"/>
          </ac:spMkLst>
        </pc:spChg>
      </pc:sldChg>
      <pc:sldChg chg="addSp delSp modSp">
        <pc:chgData name="Tremblay-Dextras, Caroline" userId="b902eaae-ef92-4a2e-97ea-939296126436" providerId="ADAL" clId="{2B07F465-D387-44D8-A991-646846D34914}" dt="2020-06-12T18:29:51.387" v="71"/>
        <pc:sldMkLst>
          <pc:docMk/>
          <pc:sldMk cId="3400601378" sldId="257"/>
        </pc:sldMkLst>
        <pc:spChg chg="mod">
          <ac:chgData name="Tremblay-Dextras, Caroline" userId="b902eaae-ef92-4a2e-97ea-939296126436" providerId="ADAL" clId="{2B07F465-D387-44D8-A991-646846D34914}" dt="2020-06-12T18:27:59.250" v="36" actId="20577"/>
          <ac:spMkLst>
            <pc:docMk/>
            <pc:sldMk cId="3400601378" sldId="257"/>
            <ac:spMk id="2" creationId="{F8BE99D7-776A-4357-B7CF-BBD0966BF7DE}"/>
          </ac:spMkLst>
        </pc:spChg>
        <pc:spChg chg="del">
          <ac:chgData name="Tremblay-Dextras, Caroline" userId="b902eaae-ef92-4a2e-97ea-939296126436" providerId="ADAL" clId="{2B07F465-D387-44D8-A991-646846D34914}" dt="2020-06-12T18:27:52.003" v="28" actId="478"/>
          <ac:spMkLst>
            <pc:docMk/>
            <pc:sldMk cId="3400601378" sldId="257"/>
            <ac:spMk id="3" creationId="{26E6F0F1-4931-44EF-8BF0-EB691E15BCC8}"/>
          </ac:spMkLst>
        </pc:spChg>
        <pc:spChg chg="del mod">
          <ac:chgData name="Tremblay-Dextras, Caroline" userId="b902eaae-ef92-4a2e-97ea-939296126436" providerId="ADAL" clId="{2B07F465-D387-44D8-A991-646846D34914}" dt="2020-06-12T18:27:49.667" v="27" actId="478"/>
          <ac:spMkLst>
            <pc:docMk/>
            <pc:sldMk cId="3400601378" sldId="257"/>
            <ac:spMk id="7" creationId="{FD44B687-1DFB-4849-A02E-ECCFE09D85C1}"/>
          </ac:spMkLst>
        </pc:spChg>
        <pc:spChg chg="add">
          <ac:chgData name="Tremblay-Dextras, Caroline" userId="b902eaae-ef92-4a2e-97ea-939296126436" providerId="ADAL" clId="{2B07F465-D387-44D8-A991-646846D34914}" dt="2020-06-12T18:29:51.387" v="71"/>
          <ac:spMkLst>
            <pc:docMk/>
            <pc:sldMk cId="3400601378" sldId="257"/>
            <ac:spMk id="12" creationId="{2B979B22-11CA-4284-95D1-5A2E1AFF989E}"/>
          </ac:spMkLst>
        </pc:spChg>
        <pc:grpChg chg="add ord">
          <ac:chgData name="Tremblay-Dextras, Caroline" userId="b902eaae-ef92-4a2e-97ea-939296126436" providerId="ADAL" clId="{2B07F465-D387-44D8-A991-646846D34914}" dt="2020-06-12T18:29:30.358" v="69" actId="167"/>
          <ac:grpSpMkLst>
            <pc:docMk/>
            <pc:sldMk cId="3400601378" sldId="257"/>
            <ac:grpSpMk id="9" creationId="{FF1A57E1-49B7-41AD-9ED5-A79DE0E77C4E}"/>
          </ac:grpSpMkLst>
        </pc:grpChg>
        <pc:picChg chg="del">
          <ac:chgData name="Tremblay-Dextras, Caroline" userId="b902eaae-ef92-4a2e-97ea-939296126436" providerId="ADAL" clId="{2B07F465-D387-44D8-A991-646846D34914}" dt="2020-06-12T18:27:44.460" v="25" actId="478"/>
          <ac:picMkLst>
            <pc:docMk/>
            <pc:sldMk cId="3400601378" sldId="257"/>
            <ac:picMk id="6" creationId="{C7F33045-9959-4778-8E4D-4D8972522CD5}"/>
          </ac:picMkLst>
        </pc:picChg>
        <pc:picChg chg="add ord">
          <ac:chgData name="Tremblay-Dextras, Caroline" userId="b902eaae-ef92-4a2e-97ea-939296126436" providerId="ADAL" clId="{2B07F465-D387-44D8-A991-646846D34914}" dt="2020-06-12T18:29:43.481" v="70" actId="167"/>
          <ac:picMkLst>
            <pc:docMk/>
            <pc:sldMk cId="3400601378" sldId="257"/>
            <ac:picMk id="8" creationId="{0B908727-3FAA-4CDC-9742-84E6C9D94783}"/>
          </ac:picMkLst>
        </pc:picChg>
      </pc:sldChg>
      <pc:sldChg chg="modSp add">
        <pc:chgData name="Tremblay-Dextras, Caroline" userId="b902eaae-ef92-4a2e-97ea-939296126436" providerId="ADAL" clId="{2B07F465-D387-44D8-A991-646846D34914}" dt="2020-06-12T18:28:11.080" v="51" actId="20577"/>
        <pc:sldMkLst>
          <pc:docMk/>
          <pc:sldMk cId="3543388652" sldId="336"/>
        </pc:sldMkLst>
        <pc:spChg chg="mod">
          <ac:chgData name="Tremblay-Dextras, Caroline" userId="b902eaae-ef92-4a2e-97ea-939296126436" providerId="ADAL" clId="{2B07F465-D387-44D8-A991-646846D34914}" dt="2020-06-12T18:28:11.080" v="51" actId="20577"/>
          <ac:spMkLst>
            <pc:docMk/>
            <pc:sldMk cId="3543388652" sldId="336"/>
            <ac:spMk id="2" creationId="{F8BE99D7-776A-4357-B7CF-BBD0966BF7DE}"/>
          </ac:spMkLst>
        </pc:spChg>
      </pc:sldChg>
      <pc:sldChg chg="add">
        <pc:chgData name="Tremblay-Dextras, Caroline" userId="b902eaae-ef92-4a2e-97ea-939296126436" providerId="ADAL" clId="{2B07F465-D387-44D8-A991-646846D34914}" dt="2020-06-12T18:28:17.545" v="52"/>
        <pc:sldMkLst>
          <pc:docMk/>
          <pc:sldMk cId="1657187363" sldId="337"/>
        </pc:sldMkLst>
      </pc:sldChg>
      <pc:sldChg chg="add">
        <pc:chgData name="Tremblay-Dextras, Caroline" userId="b902eaae-ef92-4a2e-97ea-939296126436" providerId="ADAL" clId="{2B07F465-D387-44D8-A991-646846D34914}" dt="2020-06-12T18:28:27.351" v="60"/>
        <pc:sldMkLst>
          <pc:docMk/>
          <pc:sldMk cId="498678509" sldId="338"/>
        </pc:sldMkLst>
      </pc:sldChg>
      <pc:sldChg chg="add">
        <pc:chgData name="Tremblay-Dextras, Caroline" userId="b902eaae-ef92-4a2e-97ea-939296126436" providerId="ADAL" clId="{2B07F465-D387-44D8-A991-646846D34914}" dt="2020-06-12T18:28:28.994" v="61"/>
        <pc:sldMkLst>
          <pc:docMk/>
          <pc:sldMk cId="3661382546" sldId="339"/>
        </pc:sldMkLst>
      </pc:sldChg>
      <pc:sldChg chg="add">
        <pc:chgData name="Tremblay-Dextras, Caroline" userId="b902eaae-ef92-4a2e-97ea-939296126436" providerId="ADAL" clId="{2B07F465-D387-44D8-A991-646846D34914}" dt="2020-06-12T18:28:31.006" v="62"/>
        <pc:sldMkLst>
          <pc:docMk/>
          <pc:sldMk cId="217368623" sldId="340"/>
        </pc:sldMkLst>
      </pc:sldChg>
      <pc:sldChg chg="add">
        <pc:chgData name="Tremblay-Dextras, Caroline" userId="b902eaae-ef92-4a2e-97ea-939296126436" providerId="ADAL" clId="{2B07F465-D387-44D8-A991-646846D34914}" dt="2020-06-12T18:28:33.798" v="63"/>
        <pc:sldMkLst>
          <pc:docMk/>
          <pc:sldMk cId="4253818247" sldId="341"/>
        </pc:sldMkLst>
      </pc:sldChg>
      <pc:sldChg chg="add">
        <pc:chgData name="Tremblay-Dextras, Caroline" userId="b902eaae-ef92-4a2e-97ea-939296126436" providerId="ADAL" clId="{2B07F465-D387-44D8-A991-646846D34914}" dt="2020-06-12T18:28:35.632" v="64"/>
        <pc:sldMkLst>
          <pc:docMk/>
          <pc:sldMk cId="1146705901" sldId="342"/>
        </pc:sldMkLst>
      </pc:sldChg>
      <pc:sldChg chg="add">
        <pc:chgData name="Tremblay-Dextras, Caroline" userId="b902eaae-ef92-4a2e-97ea-939296126436" providerId="ADAL" clId="{2B07F465-D387-44D8-A991-646846D34914}" dt="2020-06-12T18:28:37.438" v="65"/>
        <pc:sldMkLst>
          <pc:docMk/>
          <pc:sldMk cId="1200174485" sldId="343"/>
        </pc:sldMkLst>
      </pc:sldChg>
      <pc:sldChg chg="add">
        <pc:chgData name="Tremblay-Dextras, Caroline" userId="b902eaae-ef92-4a2e-97ea-939296126436" providerId="ADAL" clId="{2B07F465-D387-44D8-A991-646846D34914}" dt="2020-06-12T18:28:39.839" v="66"/>
        <pc:sldMkLst>
          <pc:docMk/>
          <pc:sldMk cId="509921400" sldId="344"/>
        </pc:sldMkLst>
      </pc:sldChg>
    </pc:docChg>
  </pc:docChgLst>
  <pc:docChgLst>
    <pc:chgData name="Tremblay-Dextras, Caroline" userId="b902eaae-ef92-4a2e-97ea-939296126436" providerId="ADAL" clId="{4951B0DD-8DFB-48E5-BC60-B2F37E7EBA4C}"/>
    <pc:docChg chg="undo custSel modSld sldOrd">
      <pc:chgData name="Tremblay-Dextras, Caroline" userId="b902eaae-ef92-4a2e-97ea-939296126436" providerId="ADAL" clId="{4951B0DD-8DFB-48E5-BC60-B2F37E7EBA4C}" dt="2020-06-17T14:56:52.344" v="3489" actId="20577"/>
      <pc:docMkLst>
        <pc:docMk/>
      </pc:docMkLst>
      <pc:sldChg chg="modSp">
        <pc:chgData name="Tremblay-Dextras, Caroline" userId="b902eaae-ef92-4a2e-97ea-939296126436" providerId="ADAL" clId="{4951B0DD-8DFB-48E5-BC60-B2F37E7EBA4C}" dt="2020-06-16T15:34:51.415" v="1" actId="2711"/>
        <pc:sldMkLst>
          <pc:docMk/>
          <pc:sldMk cId="2325030622" sldId="256"/>
        </pc:sldMkLst>
        <pc:spChg chg="mod">
          <ac:chgData name="Tremblay-Dextras, Caroline" userId="b902eaae-ef92-4a2e-97ea-939296126436" providerId="ADAL" clId="{4951B0DD-8DFB-48E5-BC60-B2F37E7EBA4C}" dt="2020-06-16T15:34:40.471" v="0" actId="2711"/>
          <ac:spMkLst>
            <pc:docMk/>
            <pc:sldMk cId="2325030622" sldId="256"/>
            <ac:spMk id="5" creationId="{1E960DB2-79D5-4A96-90E5-90B66281D56F}"/>
          </ac:spMkLst>
        </pc:spChg>
        <pc:spChg chg="mod">
          <ac:chgData name="Tremblay-Dextras, Caroline" userId="b902eaae-ef92-4a2e-97ea-939296126436" providerId="ADAL" clId="{4951B0DD-8DFB-48E5-BC60-B2F37E7EBA4C}" dt="2020-06-16T15:34:51.415" v="1" actId="2711"/>
          <ac:spMkLst>
            <pc:docMk/>
            <pc:sldMk cId="2325030622" sldId="256"/>
            <ac:spMk id="6" creationId="{5EE7B038-5352-4C72-AF4F-485E6C62B91F}"/>
          </ac:spMkLst>
        </pc:spChg>
      </pc:sldChg>
      <pc:sldChg chg="modSp">
        <pc:chgData name="Tremblay-Dextras, Caroline" userId="b902eaae-ef92-4a2e-97ea-939296126436" providerId="ADAL" clId="{4951B0DD-8DFB-48E5-BC60-B2F37E7EBA4C}" dt="2020-06-16T19:25:22.068" v="3022" actId="20577"/>
        <pc:sldMkLst>
          <pc:docMk/>
          <pc:sldMk cId="3400601378" sldId="257"/>
        </pc:sldMkLst>
        <pc:spChg chg="mod">
          <ac:chgData name="Tremblay-Dextras, Caroline" userId="b902eaae-ef92-4a2e-97ea-939296126436" providerId="ADAL" clId="{4951B0DD-8DFB-48E5-BC60-B2F37E7EBA4C}" dt="2020-06-16T19:25:22.068" v="3022" actId="20577"/>
          <ac:spMkLst>
            <pc:docMk/>
            <pc:sldMk cId="3400601378" sldId="257"/>
            <ac:spMk id="5" creationId="{DEA4607E-52B3-41BC-8416-EB23B8BE4373}"/>
          </ac:spMkLst>
        </pc:spChg>
        <pc:spChg chg="mod">
          <ac:chgData name="Tremblay-Dextras, Caroline" userId="b902eaae-ef92-4a2e-97ea-939296126436" providerId="ADAL" clId="{4951B0DD-8DFB-48E5-BC60-B2F37E7EBA4C}" dt="2020-06-16T18:22:32.071" v="1984" actId="20577"/>
          <ac:spMkLst>
            <pc:docMk/>
            <pc:sldMk cId="3400601378" sldId="257"/>
            <ac:spMk id="12" creationId="{2B979B22-11CA-4284-95D1-5A2E1AFF989E}"/>
          </ac:spMkLst>
        </pc:spChg>
        <pc:grpChg chg="mod">
          <ac:chgData name="Tremblay-Dextras, Caroline" userId="b902eaae-ef92-4a2e-97ea-939296126436" providerId="ADAL" clId="{4951B0DD-8DFB-48E5-BC60-B2F37E7EBA4C}" dt="2020-06-16T15:35:07.869" v="2" actId="14100"/>
          <ac:grpSpMkLst>
            <pc:docMk/>
            <pc:sldMk cId="3400601378" sldId="257"/>
            <ac:grpSpMk id="9" creationId="{FF1A57E1-49B7-41AD-9ED5-A79DE0E77C4E}"/>
          </ac:grpSpMkLst>
        </pc:grpChg>
      </pc:sldChg>
      <pc:sldChg chg="addSp delSp modSp">
        <pc:chgData name="Tremblay-Dextras, Caroline" userId="b902eaae-ef92-4a2e-97ea-939296126436" providerId="ADAL" clId="{4951B0DD-8DFB-48E5-BC60-B2F37E7EBA4C}" dt="2020-06-16T20:15:17.027" v="3480" actId="20577"/>
        <pc:sldMkLst>
          <pc:docMk/>
          <pc:sldMk cId="3543388652" sldId="336"/>
        </pc:sldMkLst>
        <pc:spChg chg="mod">
          <ac:chgData name="Tremblay-Dextras, Caroline" userId="b902eaae-ef92-4a2e-97ea-939296126436" providerId="ADAL" clId="{4951B0DD-8DFB-48E5-BC60-B2F37E7EBA4C}" dt="2020-06-16T15:39:18.685" v="215" actId="20577"/>
          <ac:spMkLst>
            <pc:docMk/>
            <pc:sldMk cId="3543388652" sldId="336"/>
            <ac:spMk id="2" creationId="{F8BE99D7-776A-4357-B7CF-BBD0966BF7DE}"/>
          </ac:spMkLst>
        </pc:spChg>
        <pc:spChg chg="add mod">
          <ac:chgData name="Tremblay-Dextras, Caroline" userId="b902eaae-ef92-4a2e-97ea-939296126436" providerId="ADAL" clId="{4951B0DD-8DFB-48E5-BC60-B2F37E7EBA4C}" dt="2020-06-16T15:53:25.335" v="909" actId="122"/>
          <ac:spMkLst>
            <pc:docMk/>
            <pc:sldMk cId="3543388652" sldId="336"/>
            <ac:spMk id="3" creationId="{C726C809-08D5-4481-9991-5120BD613074}"/>
          </ac:spMkLst>
        </pc:spChg>
        <pc:spChg chg="mod">
          <ac:chgData name="Tremblay-Dextras, Caroline" userId="b902eaae-ef92-4a2e-97ea-939296126436" providerId="ADAL" clId="{4951B0DD-8DFB-48E5-BC60-B2F37E7EBA4C}" dt="2020-06-16T19:25:26.403" v="3024" actId="20577"/>
          <ac:spMkLst>
            <pc:docMk/>
            <pc:sldMk cId="3543388652" sldId="336"/>
            <ac:spMk id="5" creationId="{DEA4607E-52B3-41BC-8416-EB23B8BE4373}"/>
          </ac:spMkLst>
        </pc:spChg>
        <pc:spChg chg="add del mod">
          <ac:chgData name="Tremblay-Dextras, Caroline" userId="b902eaae-ef92-4a2e-97ea-939296126436" providerId="ADAL" clId="{4951B0DD-8DFB-48E5-BC60-B2F37E7EBA4C}" dt="2020-06-16T15:52:36.301" v="835" actId="478"/>
          <ac:spMkLst>
            <pc:docMk/>
            <pc:sldMk cId="3543388652" sldId="336"/>
            <ac:spMk id="9" creationId="{A4C222A2-D5F7-47FD-BB3A-E379A5B28186}"/>
          </ac:spMkLst>
        </pc:spChg>
        <pc:spChg chg="add mod">
          <ac:chgData name="Tremblay-Dextras, Caroline" userId="b902eaae-ef92-4a2e-97ea-939296126436" providerId="ADAL" clId="{4951B0DD-8DFB-48E5-BC60-B2F37E7EBA4C}" dt="2020-06-16T15:53:20.750" v="908" actId="122"/>
          <ac:spMkLst>
            <pc:docMk/>
            <pc:sldMk cId="3543388652" sldId="336"/>
            <ac:spMk id="10" creationId="{668452C3-6FA1-4345-B867-BC666E6115E4}"/>
          </ac:spMkLst>
        </pc:spChg>
        <pc:spChg chg="add mod">
          <ac:chgData name="Tremblay-Dextras, Caroline" userId="b902eaae-ef92-4a2e-97ea-939296126436" providerId="ADAL" clId="{4951B0DD-8DFB-48E5-BC60-B2F37E7EBA4C}" dt="2020-06-16T15:55:12.852" v="950" actId="20577"/>
          <ac:spMkLst>
            <pc:docMk/>
            <pc:sldMk cId="3543388652" sldId="336"/>
            <ac:spMk id="11" creationId="{02E42D20-662B-4F41-AED6-E114D4945A1F}"/>
          </ac:spMkLst>
        </pc:spChg>
        <pc:spChg chg="add mod">
          <ac:chgData name="Tremblay-Dextras, Caroline" userId="b902eaae-ef92-4a2e-97ea-939296126436" providerId="ADAL" clId="{4951B0DD-8DFB-48E5-BC60-B2F37E7EBA4C}" dt="2020-06-16T17:56:47.118" v="1091" actId="1076"/>
          <ac:spMkLst>
            <pc:docMk/>
            <pc:sldMk cId="3543388652" sldId="336"/>
            <ac:spMk id="13" creationId="{2C6CEAF3-A449-4298-9124-441FD9E3B084}"/>
          </ac:spMkLst>
        </pc:spChg>
        <pc:spChg chg="add mod">
          <ac:chgData name="Tremblay-Dextras, Caroline" userId="b902eaae-ef92-4a2e-97ea-939296126436" providerId="ADAL" clId="{4951B0DD-8DFB-48E5-BC60-B2F37E7EBA4C}" dt="2020-06-16T15:57:24.507" v="1025" actId="1076"/>
          <ac:spMkLst>
            <pc:docMk/>
            <pc:sldMk cId="3543388652" sldId="336"/>
            <ac:spMk id="14" creationId="{7CE5244D-8143-474E-A677-D386594E91BF}"/>
          </ac:spMkLst>
        </pc:spChg>
        <pc:spChg chg="add">
          <ac:chgData name="Tremblay-Dextras, Caroline" userId="b902eaae-ef92-4a2e-97ea-939296126436" providerId="ADAL" clId="{4951B0DD-8DFB-48E5-BC60-B2F37E7EBA4C}" dt="2020-06-16T15:54:57.106" v="916"/>
          <ac:spMkLst>
            <pc:docMk/>
            <pc:sldMk cId="3543388652" sldId="336"/>
            <ac:spMk id="15" creationId="{BA49AD1F-E5BC-4802-93BB-55435612A4F2}"/>
          </ac:spMkLst>
        </pc:spChg>
        <pc:spChg chg="add del">
          <ac:chgData name="Tremblay-Dextras, Caroline" userId="b902eaae-ef92-4a2e-97ea-939296126436" providerId="ADAL" clId="{4951B0DD-8DFB-48E5-BC60-B2F37E7EBA4C}" dt="2020-06-16T15:57:43.227" v="1027"/>
          <ac:spMkLst>
            <pc:docMk/>
            <pc:sldMk cId="3543388652" sldId="336"/>
            <ac:spMk id="16" creationId="{30D55432-80A1-4322-ADE0-106F0588C5AA}"/>
          </ac:spMkLst>
        </pc:spChg>
        <pc:spChg chg="add del mod">
          <ac:chgData name="Tremblay-Dextras, Caroline" userId="b902eaae-ef92-4a2e-97ea-939296126436" providerId="ADAL" clId="{4951B0DD-8DFB-48E5-BC60-B2F37E7EBA4C}" dt="2020-06-16T16:02:27.370" v="1059" actId="478"/>
          <ac:spMkLst>
            <pc:docMk/>
            <pc:sldMk cId="3543388652" sldId="336"/>
            <ac:spMk id="17" creationId="{D1EC6018-69D3-4AEC-82BF-433983CC8D99}"/>
          </ac:spMkLst>
        </pc:spChg>
        <pc:spChg chg="add del">
          <ac:chgData name="Tremblay-Dextras, Caroline" userId="b902eaae-ef92-4a2e-97ea-939296126436" providerId="ADAL" clId="{4951B0DD-8DFB-48E5-BC60-B2F37E7EBA4C}" dt="2020-06-16T16:02:25.024" v="1058" actId="478"/>
          <ac:spMkLst>
            <pc:docMk/>
            <pc:sldMk cId="3543388652" sldId="336"/>
            <ac:spMk id="18" creationId="{45C5D1B0-F164-418C-8C77-165D1D60E030}"/>
          </ac:spMkLst>
        </pc:spChg>
        <pc:spChg chg="add del">
          <ac:chgData name="Tremblay-Dextras, Caroline" userId="b902eaae-ef92-4a2e-97ea-939296126436" providerId="ADAL" clId="{4951B0DD-8DFB-48E5-BC60-B2F37E7EBA4C}" dt="2020-06-16T16:02:22.804" v="1057" actId="478"/>
          <ac:spMkLst>
            <pc:docMk/>
            <pc:sldMk cId="3543388652" sldId="336"/>
            <ac:spMk id="19" creationId="{BF20A9E5-32D9-4D93-B392-92EE0C35785E}"/>
          </ac:spMkLst>
        </pc:spChg>
        <pc:spChg chg="add mod">
          <ac:chgData name="Tremblay-Dextras, Caroline" userId="b902eaae-ef92-4a2e-97ea-939296126436" providerId="ADAL" clId="{4951B0DD-8DFB-48E5-BC60-B2F37E7EBA4C}" dt="2020-06-16T17:54:47.916" v="1081" actId="1076"/>
          <ac:spMkLst>
            <pc:docMk/>
            <pc:sldMk cId="3543388652" sldId="336"/>
            <ac:spMk id="20" creationId="{DCE61764-CEE4-4995-A5EF-C5E08B3F6997}"/>
          </ac:spMkLst>
        </pc:spChg>
        <pc:spChg chg="add del mod">
          <ac:chgData name="Tremblay-Dextras, Caroline" userId="b902eaae-ef92-4a2e-97ea-939296126436" providerId="ADAL" clId="{4951B0DD-8DFB-48E5-BC60-B2F37E7EBA4C}" dt="2020-06-16T16:02:19.890" v="1056" actId="478"/>
          <ac:spMkLst>
            <pc:docMk/>
            <pc:sldMk cId="3543388652" sldId="336"/>
            <ac:spMk id="21" creationId="{706C8EEE-8B4C-4BDD-BE01-B7FEBD826067}"/>
          </ac:spMkLst>
        </pc:spChg>
        <pc:spChg chg="add mod">
          <ac:chgData name="Tremblay-Dextras, Caroline" userId="b902eaae-ef92-4a2e-97ea-939296126436" providerId="ADAL" clId="{4951B0DD-8DFB-48E5-BC60-B2F37E7EBA4C}" dt="2020-06-16T17:55:53.318" v="1090" actId="1076"/>
          <ac:spMkLst>
            <pc:docMk/>
            <pc:sldMk cId="3543388652" sldId="336"/>
            <ac:spMk id="22" creationId="{242DCF0C-C255-4C6F-9A21-FB2CA5FF14D1}"/>
          </ac:spMkLst>
        </pc:spChg>
        <pc:spChg chg="add mod">
          <ac:chgData name="Tremblay-Dextras, Caroline" userId="b902eaae-ef92-4a2e-97ea-939296126436" providerId="ADAL" clId="{4951B0DD-8DFB-48E5-BC60-B2F37E7EBA4C}" dt="2020-06-16T16:08:23.473" v="1070" actId="1076"/>
          <ac:spMkLst>
            <pc:docMk/>
            <pc:sldMk cId="3543388652" sldId="336"/>
            <ac:spMk id="23" creationId="{6BE08E7A-B493-4B0E-AA4B-3D3EB5B9846F}"/>
          </ac:spMkLst>
        </pc:spChg>
        <pc:spChg chg="add mod">
          <ac:chgData name="Tremblay-Dextras, Caroline" userId="b902eaae-ef92-4a2e-97ea-939296126436" providerId="ADAL" clId="{4951B0DD-8DFB-48E5-BC60-B2F37E7EBA4C}" dt="2020-06-16T20:15:17.027" v="3480" actId="20577"/>
          <ac:spMkLst>
            <pc:docMk/>
            <pc:sldMk cId="3543388652" sldId="336"/>
            <ac:spMk id="24" creationId="{3650B24D-695D-4F0C-B9AB-E9DD4341D023}"/>
          </ac:spMkLst>
        </pc:spChg>
        <pc:spChg chg="add mod">
          <ac:chgData name="Tremblay-Dextras, Caroline" userId="b902eaae-ef92-4a2e-97ea-939296126436" providerId="ADAL" clId="{4951B0DD-8DFB-48E5-BC60-B2F37E7EBA4C}" dt="2020-06-16T17:55:18.597" v="1084" actId="1076"/>
          <ac:spMkLst>
            <pc:docMk/>
            <pc:sldMk cId="3543388652" sldId="336"/>
            <ac:spMk id="25" creationId="{467A9A94-0C08-4A22-A829-467C109647EB}"/>
          </ac:spMkLst>
        </pc:spChg>
        <pc:graphicFrameChg chg="add del">
          <ac:chgData name="Tremblay-Dextras, Caroline" userId="b902eaae-ef92-4a2e-97ea-939296126436" providerId="ADAL" clId="{4951B0DD-8DFB-48E5-BC60-B2F37E7EBA4C}" dt="2020-06-16T15:39:30.830" v="217"/>
          <ac:graphicFrameMkLst>
            <pc:docMk/>
            <pc:sldMk cId="3543388652" sldId="336"/>
            <ac:graphicFrameMk id="6" creationId="{94F703D3-81D2-448D-B8DB-690A7B11F3CE}"/>
          </ac:graphicFrameMkLst>
        </pc:graphicFrameChg>
        <pc:graphicFrameChg chg="add mod">
          <ac:chgData name="Tremblay-Dextras, Caroline" userId="b902eaae-ef92-4a2e-97ea-939296126436" providerId="ADAL" clId="{4951B0DD-8DFB-48E5-BC60-B2F37E7EBA4C}" dt="2020-06-16T20:15:03.577" v="3478" actId="20577"/>
          <ac:graphicFrameMkLst>
            <pc:docMk/>
            <pc:sldMk cId="3543388652" sldId="336"/>
            <ac:graphicFrameMk id="7" creationId="{886F6925-6891-43BE-91B3-612F32B3532A}"/>
          </ac:graphicFrameMkLst>
        </pc:graphicFrameChg>
        <pc:picChg chg="add mod ord">
          <ac:chgData name="Tremblay-Dextras, Caroline" userId="b902eaae-ef92-4a2e-97ea-939296126436" providerId="ADAL" clId="{4951B0DD-8DFB-48E5-BC60-B2F37E7EBA4C}" dt="2020-06-16T15:45:46.974" v="815" actId="167"/>
          <ac:picMkLst>
            <pc:docMk/>
            <pc:sldMk cId="3543388652" sldId="336"/>
            <ac:picMk id="8" creationId="{5AA3F1C9-D955-4FBF-BCB0-6D5176AE725E}"/>
          </ac:picMkLst>
        </pc:picChg>
        <pc:picChg chg="add del">
          <ac:chgData name="Tremblay-Dextras, Caroline" userId="b902eaae-ef92-4a2e-97ea-939296126436" providerId="ADAL" clId="{4951B0DD-8DFB-48E5-BC60-B2F37E7EBA4C}" dt="2020-06-16T15:54:28.049" v="911"/>
          <ac:picMkLst>
            <pc:docMk/>
            <pc:sldMk cId="3543388652" sldId="336"/>
            <ac:picMk id="12" creationId="{782E5393-E02B-4C1A-A70D-852221FD81DE}"/>
          </ac:picMkLst>
        </pc:picChg>
      </pc:sldChg>
      <pc:sldChg chg="addSp delSp modSp ord">
        <pc:chgData name="Tremblay-Dextras, Caroline" userId="b902eaae-ef92-4a2e-97ea-939296126436" providerId="ADAL" clId="{4951B0DD-8DFB-48E5-BC60-B2F37E7EBA4C}" dt="2020-06-16T19:25:45.092" v="3027"/>
        <pc:sldMkLst>
          <pc:docMk/>
          <pc:sldMk cId="1657187363" sldId="337"/>
        </pc:sldMkLst>
        <pc:spChg chg="mod">
          <ac:chgData name="Tremblay-Dextras, Caroline" userId="b902eaae-ef92-4a2e-97ea-939296126436" providerId="ADAL" clId="{4951B0DD-8DFB-48E5-BC60-B2F37E7EBA4C}" dt="2020-06-16T17:57:53.673" v="1133" actId="20577"/>
          <ac:spMkLst>
            <pc:docMk/>
            <pc:sldMk cId="1657187363" sldId="337"/>
            <ac:spMk id="2" creationId="{F8BE99D7-776A-4357-B7CF-BBD0966BF7DE}"/>
          </ac:spMkLst>
        </pc:spChg>
        <pc:spChg chg="add mod">
          <ac:chgData name="Tremblay-Dextras, Caroline" userId="b902eaae-ef92-4a2e-97ea-939296126436" providerId="ADAL" clId="{4951B0DD-8DFB-48E5-BC60-B2F37E7EBA4C}" dt="2020-06-16T18:00:00.193" v="1157" actId="20577"/>
          <ac:spMkLst>
            <pc:docMk/>
            <pc:sldMk cId="1657187363" sldId="337"/>
            <ac:spMk id="9" creationId="{7F2644D5-EB64-4DEA-98BE-C49B3A634811}"/>
          </ac:spMkLst>
        </pc:spChg>
        <pc:spChg chg="add mod">
          <ac:chgData name="Tremblay-Dextras, Caroline" userId="b902eaae-ef92-4a2e-97ea-939296126436" providerId="ADAL" clId="{4951B0DD-8DFB-48E5-BC60-B2F37E7EBA4C}" dt="2020-06-16T18:00:06.650" v="1172" actId="20577"/>
          <ac:spMkLst>
            <pc:docMk/>
            <pc:sldMk cId="1657187363" sldId="337"/>
            <ac:spMk id="10" creationId="{FCCF783E-D110-4A6C-9FF8-D5EF0332E466}"/>
          </ac:spMkLst>
        </pc:spChg>
        <pc:spChg chg="add mod">
          <ac:chgData name="Tremblay-Dextras, Caroline" userId="b902eaae-ef92-4a2e-97ea-939296126436" providerId="ADAL" clId="{4951B0DD-8DFB-48E5-BC60-B2F37E7EBA4C}" dt="2020-06-16T18:00:15.027" v="1192" actId="20577"/>
          <ac:spMkLst>
            <pc:docMk/>
            <pc:sldMk cId="1657187363" sldId="337"/>
            <ac:spMk id="11" creationId="{EBAD67A5-19DB-4C6E-A7E1-4FFE6872B1A3}"/>
          </ac:spMkLst>
        </pc:spChg>
        <pc:spChg chg="add">
          <ac:chgData name="Tremblay-Dextras, Caroline" userId="b902eaae-ef92-4a2e-97ea-939296126436" providerId="ADAL" clId="{4951B0DD-8DFB-48E5-BC60-B2F37E7EBA4C}" dt="2020-06-16T18:00:32.801" v="1193"/>
          <ac:spMkLst>
            <pc:docMk/>
            <pc:sldMk cId="1657187363" sldId="337"/>
            <ac:spMk id="12" creationId="{67843264-BE43-42D3-83C8-0C06AA9A59D4}"/>
          </ac:spMkLst>
        </pc:spChg>
        <pc:spChg chg="add">
          <ac:chgData name="Tremblay-Dextras, Caroline" userId="b902eaae-ef92-4a2e-97ea-939296126436" providerId="ADAL" clId="{4951B0DD-8DFB-48E5-BC60-B2F37E7EBA4C}" dt="2020-06-16T19:25:45.092" v="3027"/>
          <ac:spMkLst>
            <pc:docMk/>
            <pc:sldMk cId="1657187363" sldId="337"/>
            <ac:spMk id="15" creationId="{ABAD99E2-5978-47F6-96AD-203FC6E171C7}"/>
          </ac:spMkLst>
        </pc:spChg>
        <pc:graphicFrameChg chg="add del">
          <ac:chgData name="Tremblay-Dextras, Caroline" userId="b902eaae-ef92-4a2e-97ea-939296126436" providerId="ADAL" clId="{4951B0DD-8DFB-48E5-BC60-B2F37E7EBA4C}" dt="2020-06-16T18:00:47.883" v="1195"/>
          <ac:graphicFrameMkLst>
            <pc:docMk/>
            <pc:sldMk cId="1657187363" sldId="337"/>
            <ac:graphicFrameMk id="13" creationId="{4BE5E6BD-6B28-4A93-A099-C2FADAA856A0}"/>
          </ac:graphicFrameMkLst>
        </pc:graphicFrameChg>
        <pc:graphicFrameChg chg="add mod">
          <ac:chgData name="Tremblay-Dextras, Caroline" userId="b902eaae-ef92-4a2e-97ea-939296126436" providerId="ADAL" clId="{4951B0DD-8DFB-48E5-BC60-B2F37E7EBA4C}" dt="2020-06-16T18:01:21.411" v="1198"/>
          <ac:graphicFrameMkLst>
            <pc:docMk/>
            <pc:sldMk cId="1657187363" sldId="337"/>
            <ac:graphicFrameMk id="14" creationId="{05A14A1C-EE6E-41CA-B053-700F26BCF95A}"/>
          </ac:graphicFrameMkLst>
        </pc:graphicFrameChg>
        <pc:picChg chg="add">
          <ac:chgData name="Tremblay-Dextras, Caroline" userId="b902eaae-ef92-4a2e-97ea-939296126436" providerId="ADAL" clId="{4951B0DD-8DFB-48E5-BC60-B2F37E7EBA4C}" dt="2020-06-16T17:58:05.167" v="1134"/>
          <ac:picMkLst>
            <pc:docMk/>
            <pc:sldMk cId="1657187363" sldId="337"/>
            <ac:picMk id="6" creationId="{258F4AC6-39E0-4AE5-92BC-EACC9A49B160}"/>
          </ac:picMkLst>
        </pc:picChg>
        <pc:picChg chg="add">
          <ac:chgData name="Tremblay-Dextras, Caroline" userId="b902eaae-ef92-4a2e-97ea-939296126436" providerId="ADAL" clId="{4951B0DD-8DFB-48E5-BC60-B2F37E7EBA4C}" dt="2020-06-16T17:58:29.151" v="1135"/>
          <ac:picMkLst>
            <pc:docMk/>
            <pc:sldMk cId="1657187363" sldId="337"/>
            <ac:picMk id="7" creationId="{1C1E3549-C043-43DD-A799-D00D430A032C}"/>
          </ac:picMkLst>
        </pc:picChg>
        <pc:picChg chg="add">
          <ac:chgData name="Tremblay-Dextras, Caroline" userId="b902eaae-ef92-4a2e-97ea-939296126436" providerId="ADAL" clId="{4951B0DD-8DFB-48E5-BC60-B2F37E7EBA4C}" dt="2020-06-16T17:59:04.561" v="1136"/>
          <ac:picMkLst>
            <pc:docMk/>
            <pc:sldMk cId="1657187363" sldId="337"/>
            <ac:picMk id="8" creationId="{EB851CC1-68B4-40EB-8F42-E4D7069BCD2F}"/>
          </ac:picMkLst>
        </pc:picChg>
      </pc:sldChg>
      <pc:sldChg chg="addSp modSp">
        <pc:chgData name="Tremblay-Dextras, Caroline" userId="b902eaae-ef92-4a2e-97ea-939296126436" providerId="ADAL" clId="{4951B0DD-8DFB-48E5-BC60-B2F37E7EBA4C}" dt="2020-06-17T14:56:52.344" v="3489" actId="20577"/>
        <pc:sldMkLst>
          <pc:docMk/>
          <pc:sldMk cId="498678509" sldId="338"/>
        </pc:sldMkLst>
        <pc:spChg chg="mod">
          <ac:chgData name="Tremblay-Dextras, Caroline" userId="b902eaae-ef92-4a2e-97ea-939296126436" providerId="ADAL" clId="{4951B0DD-8DFB-48E5-BC60-B2F37E7EBA4C}" dt="2020-06-16T19:27:05.326" v="3063" actId="20577"/>
          <ac:spMkLst>
            <pc:docMk/>
            <pc:sldMk cId="498678509" sldId="338"/>
            <ac:spMk id="2" creationId="{F8BE99D7-776A-4357-B7CF-BBD0966BF7DE}"/>
          </ac:spMkLst>
        </pc:spChg>
        <pc:spChg chg="mod">
          <ac:chgData name="Tremblay-Dextras, Caroline" userId="b902eaae-ef92-4a2e-97ea-939296126436" providerId="ADAL" clId="{4951B0DD-8DFB-48E5-BC60-B2F37E7EBA4C}" dt="2020-06-16T19:26:41.548" v="3045" actId="20577"/>
          <ac:spMkLst>
            <pc:docMk/>
            <pc:sldMk cId="498678509" sldId="338"/>
            <ac:spMk id="5" creationId="{DEA4607E-52B3-41BC-8416-EB23B8BE4373}"/>
          </ac:spMkLst>
        </pc:spChg>
        <pc:graphicFrameChg chg="add modGraphic">
          <ac:chgData name="Tremblay-Dextras, Caroline" userId="b902eaae-ef92-4a2e-97ea-939296126436" providerId="ADAL" clId="{4951B0DD-8DFB-48E5-BC60-B2F37E7EBA4C}" dt="2020-06-17T14:56:52.344" v="3489" actId="20577"/>
          <ac:graphicFrameMkLst>
            <pc:docMk/>
            <pc:sldMk cId="498678509" sldId="338"/>
            <ac:graphicFrameMk id="6" creationId="{E9B8CEF3-9980-4F1F-96F3-AD344F1B5C2F}"/>
          </ac:graphicFrameMkLst>
        </pc:graphicFrameChg>
      </pc:sldChg>
      <pc:sldChg chg="addSp delSp modSp">
        <pc:chgData name="Tremblay-Dextras, Caroline" userId="b902eaae-ef92-4a2e-97ea-939296126436" providerId="ADAL" clId="{4951B0DD-8DFB-48E5-BC60-B2F37E7EBA4C}" dt="2020-06-16T19:26:37.363" v="3043" actId="20577"/>
        <pc:sldMkLst>
          <pc:docMk/>
          <pc:sldMk cId="3661382546" sldId="339"/>
        </pc:sldMkLst>
        <pc:spChg chg="mod">
          <ac:chgData name="Tremblay-Dextras, Caroline" userId="b902eaae-ef92-4a2e-97ea-939296126436" providerId="ADAL" clId="{4951B0DD-8DFB-48E5-BC60-B2F37E7EBA4C}" dt="2020-06-16T19:08:12.858" v="2623" actId="20577"/>
          <ac:spMkLst>
            <pc:docMk/>
            <pc:sldMk cId="3661382546" sldId="339"/>
            <ac:spMk id="2" creationId="{F8BE99D7-776A-4357-B7CF-BBD0966BF7DE}"/>
          </ac:spMkLst>
        </pc:spChg>
        <pc:spChg chg="add mod">
          <ac:chgData name="Tremblay-Dextras, Caroline" userId="b902eaae-ef92-4a2e-97ea-939296126436" providerId="ADAL" clId="{4951B0DD-8DFB-48E5-BC60-B2F37E7EBA4C}" dt="2020-06-16T19:13:37.935" v="2794" actId="1076"/>
          <ac:spMkLst>
            <pc:docMk/>
            <pc:sldMk cId="3661382546" sldId="339"/>
            <ac:spMk id="3" creationId="{76F6BC34-6406-4AC6-9668-72CAADACF01F}"/>
          </ac:spMkLst>
        </pc:spChg>
        <pc:spChg chg="mod">
          <ac:chgData name="Tremblay-Dextras, Caroline" userId="b902eaae-ef92-4a2e-97ea-939296126436" providerId="ADAL" clId="{4951B0DD-8DFB-48E5-BC60-B2F37E7EBA4C}" dt="2020-06-16T19:26:37.363" v="3043" actId="20577"/>
          <ac:spMkLst>
            <pc:docMk/>
            <pc:sldMk cId="3661382546" sldId="339"/>
            <ac:spMk id="5" creationId="{DEA4607E-52B3-41BC-8416-EB23B8BE4373}"/>
          </ac:spMkLst>
        </pc:spChg>
        <pc:spChg chg="add mod">
          <ac:chgData name="Tremblay-Dextras, Caroline" userId="b902eaae-ef92-4a2e-97ea-939296126436" providerId="ADAL" clId="{4951B0DD-8DFB-48E5-BC60-B2F37E7EBA4C}" dt="2020-06-16T19:12:23.554" v="2715" actId="790"/>
          <ac:spMkLst>
            <pc:docMk/>
            <pc:sldMk cId="3661382546" sldId="339"/>
            <ac:spMk id="6" creationId="{AE31C06B-52BF-419D-8EA9-6A0405789F58}"/>
          </ac:spMkLst>
        </pc:spChg>
        <pc:spChg chg="add del mod">
          <ac:chgData name="Tremblay-Dextras, Caroline" userId="b902eaae-ef92-4a2e-97ea-939296126436" providerId="ADAL" clId="{4951B0DD-8DFB-48E5-BC60-B2F37E7EBA4C}" dt="2020-06-16T19:17:34.922" v="2917" actId="478"/>
          <ac:spMkLst>
            <pc:docMk/>
            <pc:sldMk cId="3661382546" sldId="339"/>
            <ac:spMk id="8" creationId="{604E5BA5-AE66-417B-9199-EB0DF25166EA}"/>
          </ac:spMkLst>
        </pc:spChg>
        <pc:spChg chg="add del">
          <ac:chgData name="Tremblay-Dextras, Caroline" userId="b902eaae-ef92-4a2e-97ea-939296126436" providerId="ADAL" clId="{4951B0DD-8DFB-48E5-BC60-B2F37E7EBA4C}" dt="2020-06-16T19:17:32.555" v="2916" actId="478"/>
          <ac:spMkLst>
            <pc:docMk/>
            <pc:sldMk cId="3661382546" sldId="339"/>
            <ac:spMk id="9" creationId="{461574E3-1740-48E1-B93C-0AC286E7664A}"/>
          </ac:spMkLst>
        </pc:spChg>
        <pc:spChg chg="add del">
          <ac:chgData name="Tremblay-Dextras, Caroline" userId="b902eaae-ef92-4a2e-97ea-939296126436" providerId="ADAL" clId="{4951B0DD-8DFB-48E5-BC60-B2F37E7EBA4C}" dt="2020-06-16T19:17:30.039" v="2915" actId="478"/>
          <ac:spMkLst>
            <pc:docMk/>
            <pc:sldMk cId="3661382546" sldId="339"/>
            <ac:spMk id="10" creationId="{FACF753B-83A2-400C-805B-9FBE15DE3316}"/>
          </ac:spMkLst>
        </pc:spChg>
        <pc:spChg chg="add mod">
          <ac:chgData name="Tremblay-Dextras, Caroline" userId="b902eaae-ef92-4a2e-97ea-939296126436" providerId="ADAL" clId="{4951B0DD-8DFB-48E5-BC60-B2F37E7EBA4C}" dt="2020-06-16T19:15:03.776" v="2830" actId="255"/>
          <ac:spMkLst>
            <pc:docMk/>
            <pc:sldMk cId="3661382546" sldId="339"/>
            <ac:spMk id="11" creationId="{22D9F9ED-7033-4B03-A9C5-3252C4843D11}"/>
          </ac:spMkLst>
        </pc:spChg>
        <pc:spChg chg="add mod ord">
          <ac:chgData name="Tremblay-Dextras, Caroline" userId="b902eaae-ef92-4a2e-97ea-939296126436" providerId="ADAL" clId="{4951B0DD-8DFB-48E5-BC60-B2F37E7EBA4C}" dt="2020-06-16T19:23:44.648" v="3020" actId="1076"/>
          <ac:spMkLst>
            <pc:docMk/>
            <pc:sldMk cId="3661382546" sldId="339"/>
            <ac:spMk id="12" creationId="{C30C3AAE-496E-4F93-949B-11437A7AB368}"/>
          </ac:spMkLst>
        </pc:spChg>
        <pc:spChg chg="add mod">
          <ac:chgData name="Tremblay-Dextras, Caroline" userId="b902eaae-ef92-4a2e-97ea-939296126436" providerId="ADAL" clId="{4951B0DD-8DFB-48E5-BC60-B2F37E7EBA4C}" dt="2020-06-16T19:16:18.538" v="2884" actId="1076"/>
          <ac:spMkLst>
            <pc:docMk/>
            <pc:sldMk cId="3661382546" sldId="339"/>
            <ac:spMk id="13" creationId="{BBC9D7F0-7A4A-4D97-859F-590DEBA75B0B}"/>
          </ac:spMkLst>
        </pc:spChg>
        <pc:spChg chg="add mod">
          <ac:chgData name="Tremblay-Dextras, Caroline" userId="b902eaae-ef92-4a2e-97ea-939296126436" providerId="ADAL" clId="{4951B0DD-8DFB-48E5-BC60-B2F37E7EBA4C}" dt="2020-06-16T19:15:47.610" v="2866" actId="1076"/>
          <ac:spMkLst>
            <pc:docMk/>
            <pc:sldMk cId="3661382546" sldId="339"/>
            <ac:spMk id="14" creationId="{A461380E-20B5-433F-97C0-76E3EE3A2B25}"/>
          </ac:spMkLst>
        </pc:spChg>
        <pc:spChg chg="add mod">
          <ac:chgData name="Tremblay-Dextras, Caroline" userId="b902eaae-ef92-4a2e-97ea-939296126436" providerId="ADAL" clId="{4951B0DD-8DFB-48E5-BC60-B2F37E7EBA4C}" dt="2020-06-16T19:15:21.144" v="2847" actId="1076"/>
          <ac:spMkLst>
            <pc:docMk/>
            <pc:sldMk cId="3661382546" sldId="339"/>
            <ac:spMk id="15" creationId="{FDA04737-CB2F-4313-AC8E-F86A3EF1677F}"/>
          </ac:spMkLst>
        </pc:spChg>
        <pc:spChg chg="add mod ord">
          <ac:chgData name="Tremblay-Dextras, Caroline" userId="b902eaae-ef92-4a2e-97ea-939296126436" providerId="ADAL" clId="{4951B0DD-8DFB-48E5-BC60-B2F37E7EBA4C}" dt="2020-06-16T19:23:13.624" v="3015" actId="14100"/>
          <ac:spMkLst>
            <pc:docMk/>
            <pc:sldMk cId="3661382546" sldId="339"/>
            <ac:spMk id="16" creationId="{8F07DB7E-C99E-4D27-8F23-A54F3EA0D6D6}"/>
          </ac:spMkLst>
        </pc:spChg>
        <pc:spChg chg="add mod ord">
          <ac:chgData name="Tremblay-Dextras, Caroline" userId="b902eaae-ef92-4a2e-97ea-939296126436" providerId="ADAL" clId="{4951B0DD-8DFB-48E5-BC60-B2F37E7EBA4C}" dt="2020-06-16T19:22:26.455" v="3009" actId="1076"/>
          <ac:spMkLst>
            <pc:docMk/>
            <pc:sldMk cId="3661382546" sldId="339"/>
            <ac:spMk id="17" creationId="{4591F7AD-CC1A-48A8-9D4E-75A77573FC0A}"/>
          </ac:spMkLst>
        </pc:spChg>
        <pc:spChg chg="add mod">
          <ac:chgData name="Tremblay-Dextras, Caroline" userId="b902eaae-ef92-4a2e-97ea-939296126436" providerId="ADAL" clId="{4951B0DD-8DFB-48E5-BC60-B2F37E7EBA4C}" dt="2020-06-16T19:20:55.038" v="2995" actId="1076"/>
          <ac:spMkLst>
            <pc:docMk/>
            <pc:sldMk cId="3661382546" sldId="339"/>
            <ac:spMk id="18" creationId="{D0625782-0CDB-4734-9B0D-E0BC98A1E963}"/>
          </ac:spMkLst>
        </pc:spChg>
        <pc:spChg chg="add mod">
          <ac:chgData name="Tremblay-Dextras, Caroline" userId="b902eaae-ef92-4a2e-97ea-939296126436" providerId="ADAL" clId="{4951B0DD-8DFB-48E5-BC60-B2F37E7EBA4C}" dt="2020-06-16T19:20:47.701" v="2994" actId="1076"/>
          <ac:spMkLst>
            <pc:docMk/>
            <pc:sldMk cId="3661382546" sldId="339"/>
            <ac:spMk id="19" creationId="{65FE68BD-2217-4E6D-B75E-E220945F3DE7}"/>
          </ac:spMkLst>
        </pc:spChg>
        <pc:spChg chg="add mod ord">
          <ac:chgData name="Tremblay-Dextras, Caroline" userId="b902eaae-ef92-4a2e-97ea-939296126436" providerId="ADAL" clId="{4951B0DD-8DFB-48E5-BC60-B2F37E7EBA4C}" dt="2020-06-16T19:23:32.425" v="3018" actId="1076"/>
          <ac:spMkLst>
            <pc:docMk/>
            <pc:sldMk cId="3661382546" sldId="339"/>
            <ac:spMk id="20" creationId="{3B9EB50B-1B20-4864-AF09-9BCE286E181D}"/>
          </ac:spMkLst>
        </pc:spChg>
        <pc:spChg chg="add mod ord">
          <ac:chgData name="Tremblay-Dextras, Caroline" userId="b902eaae-ef92-4a2e-97ea-939296126436" providerId="ADAL" clId="{4951B0DD-8DFB-48E5-BC60-B2F37E7EBA4C}" dt="2020-06-16T19:22:50.224" v="3012" actId="1076"/>
          <ac:spMkLst>
            <pc:docMk/>
            <pc:sldMk cId="3661382546" sldId="339"/>
            <ac:spMk id="21" creationId="{80F99FD5-C31F-4065-B5A5-FC44D534AB4F}"/>
          </ac:spMkLst>
        </pc:spChg>
        <pc:spChg chg="add mod">
          <ac:chgData name="Tremblay-Dextras, Caroline" userId="b902eaae-ef92-4a2e-97ea-939296126436" providerId="ADAL" clId="{4951B0DD-8DFB-48E5-BC60-B2F37E7EBA4C}" dt="2020-06-16T19:22:05.639" v="3007" actId="1076"/>
          <ac:spMkLst>
            <pc:docMk/>
            <pc:sldMk cId="3661382546" sldId="339"/>
            <ac:spMk id="22" creationId="{6419FF8B-5000-43CA-B624-72E59FE12E0A}"/>
          </ac:spMkLst>
        </pc:spChg>
        <pc:spChg chg="add mod ord">
          <ac:chgData name="Tremblay-Dextras, Caroline" userId="b902eaae-ef92-4a2e-97ea-939296126436" providerId="ADAL" clId="{4951B0DD-8DFB-48E5-BC60-B2F37E7EBA4C}" dt="2020-06-16T19:21:15.894" v="2997" actId="171"/>
          <ac:spMkLst>
            <pc:docMk/>
            <pc:sldMk cId="3661382546" sldId="339"/>
            <ac:spMk id="23" creationId="{F2C2DDF3-2616-45BD-B9C0-74A199AC394E}"/>
          </ac:spMkLst>
        </pc:spChg>
        <pc:picChg chg="add mod">
          <ac:chgData name="Tremblay-Dextras, Caroline" userId="b902eaae-ef92-4a2e-97ea-939296126436" providerId="ADAL" clId="{4951B0DD-8DFB-48E5-BC60-B2F37E7EBA4C}" dt="2020-06-16T19:12:41.382" v="2717" actId="1076"/>
          <ac:picMkLst>
            <pc:docMk/>
            <pc:sldMk cId="3661382546" sldId="339"/>
            <ac:picMk id="7" creationId="{1046AD2E-9B0C-4FEF-9FFB-312D6F3C8CEB}"/>
          </ac:picMkLst>
        </pc:picChg>
      </pc:sldChg>
      <pc:sldChg chg="addSp modSp">
        <pc:chgData name="Tremblay-Dextras, Caroline" userId="b902eaae-ef92-4a2e-97ea-939296126436" providerId="ADAL" clId="{4951B0DD-8DFB-48E5-BC60-B2F37E7EBA4C}" dt="2020-06-16T19:26:33.028" v="3041" actId="20577"/>
        <pc:sldMkLst>
          <pc:docMk/>
          <pc:sldMk cId="217368623" sldId="340"/>
        </pc:sldMkLst>
        <pc:spChg chg="mod">
          <ac:chgData name="Tremblay-Dextras, Caroline" userId="b902eaae-ef92-4a2e-97ea-939296126436" providerId="ADAL" clId="{4951B0DD-8DFB-48E5-BC60-B2F37E7EBA4C}" dt="2020-06-16T18:40:37.032" v="2277" actId="20577"/>
          <ac:spMkLst>
            <pc:docMk/>
            <pc:sldMk cId="217368623" sldId="340"/>
            <ac:spMk id="2" creationId="{F8BE99D7-776A-4357-B7CF-BBD0966BF7DE}"/>
          </ac:spMkLst>
        </pc:spChg>
        <pc:spChg chg="add mod">
          <ac:chgData name="Tremblay-Dextras, Caroline" userId="b902eaae-ef92-4a2e-97ea-939296126436" providerId="ADAL" clId="{4951B0DD-8DFB-48E5-BC60-B2F37E7EBA4C}" dt="2020-06-16T18:51:48.570" v="2400" actId="14100"/>
          <ac:spMkLst>
            <pc:docMk/>
            <pc:sldMk cId="217368623" sldId="340"/>
            <ac:spMk id="3" creationId="{50DBCB5C-F05E-44DF-AF5E-25F3F76594A2}"/>
          </ac:spMkLst>
        </pc:spChg>
        <pc:spChg chg="mod">
          <ac:chgData name="Tremblay-Dextras, Caroline" userId="b902eaae-ef92-4a2e-97ea-939296126436" providerId="ADAL" clId="{4951B0DD-8DFB-48E5-BC60-B2F37E7EBA4C}" dt="2020-06-16T19:26:33.028" v="3041" actId="20577"/>
          <ac:spMkLst>
            <pc:docMk/>
            <pc:sldMk cId="217368623" sldId="340"/>
            <ac:spMk id="5" creationId="{DEA4607E-52B3-41BC-8416-EB23B8BE4373}"/>
          </ac:spMkLst>
        </pc:spChg>
        <pc:spChg chg="add mod">
          <ac:chgData name="Tremblay-Dextras, Caroline" userId="b902eaae-ef92-4a2e-97ea-939296126436" providerId="ADAL" clId="{4951B0DD-8DFB-48E5-BC60-B2F37E7EBA4C}" dt="2020-06-16T18:41:49.619" v="2325" actId="790"/>
          <ac:spMkLst>
            <pc:docMk/>
            <pc:sldMk cId="217368623" sldId="340"/>
            <ac:spMk id="6" creationId="{6B92D699-520D-41A0-AC5E-668EE0C48AA5}"/>
          </ac:spMkLst>
        </pc:spChg>
        <pc:spChg chg="add mod">
          <ac:chgData name="Tremblay-Dextras, Caroline" userId="b902eaae-ef92-4a2e-97ea-939296126436" providerId="ADAL" clId="{4951B0DD-8DFB-48E5-BC60-B2F37E7EBA4C}" dt="2020-06-16T18:42:09.834" v="2335" actId="20577"/>
          <ac:spMkLst>
            <pc:docMk/>
            <pc:sldMk cId="217368623" sldId="340"/>
            <ac:spMk id="7" creationId="{BD022EE3-0F88-4585-85CD-A1C5513914AC}"/>
          </ac:spMkLst>
        </pc:spChg>
        <pc:spChg chg="add mod">
          <ac:chgData name="Tremblay-Dextras, Caroline" userId="b902eaae-ef92-4a2e-97ea-939296126436" providerId="ADAL" clId="{4951B0DD-8DFB-48E5-BC60-B2F37E7EBA4C}" dt="2020-06-16T18:51:55.658" v="2402" actId="14100"/>
          <ac:spMkLst>
            <pc:docMk/>
            <pc:sldMk cId="217368623" sldId="340"/>
            <ac:spMk id="12" creationId="{F0DC41D9-0D36-4321-B75F-B48849C4F08D}"/>
          </ac:spMkLst>
        </pc:spChg>
        <pc:spChg chg="add mod">
          <ac:chgData name="Tremblay-Dextras, Caroline" userId="b902eaae-ef92-4a2e-97ea-939296126436" providerId="ADAL" clId="{4951B0DD-8DFB-48E5-BC60-B2F37E7EBA4C}" dt="2020-06-16T18:52:32.180" v="2405" actId="255"/>
          <ac:spMkLst>
            <pc:docMk/>
            <pc:sldMk cId="217368623" sldId="340"/>
            <ac:spMk id="13" creationId="{29514D64-5C14-4FA8-94F9-0F019D3E8C00}"/>
          </ac:spMkLst>
        </pc:spChg>
        <pc:spChg chg="add mod">
          <ac:chgData name="Tremblay-Dextras, Caroline" userId="b902eaae-ef92-4a2e-97ea-939296126436" providerId="ADAL" clId="{4951B0DD-8DFB-48E5-BC60-B2F37E7EBA4C}" dt="2020-06-16T18:52:25.846" v="2404" actId="255"/>
          <ac:spMkLst>
            <pc:docMk/>
            <pc:sldMk cId="217368623" sldId="340"/>
            <ac:spMk id="14" creationId="{1EB9052F-99A0-46C5-B965-B3F7F63EC433}"/>
          </ac:spMkLst>
        </pc:spChg>
        <pc:spChg chg="add mod">
          <ac:chgData name="Tremblay-Dextras, Caroline" userId="b902eaae-ef92-4a2e-97ea-939296126436" providerId="ADAL" clId="{4951B0DD-8DFB-48E5-BC60-B2F37E7EBA4C}" dt="2020-06-16T18:57:13.704" v="2416" actId="1076"/>
          <ac:spMkLst>
            <pc:docMk/>
            <pc:sldMk cId="217368623" sldId="340"/>
            <ac:spMk id="16" creationId="{834BDE42-3A40-4E99-8C35-ABD79061DB0D}"/>
          </ac:spMkLst>
        </pc:spChg>
        <pc:spChg chg="add mod">
          <ac:chgData name="Tremblay-Dextras, Caroline" userId="b902eaae-ef92-4a2e-97ea-939296126436" providerId="ADAL" clId="{4951B0DD-8DFB-48E5-BC60-B2F37E7EBA4C}" dt="2020-06-16T18:57:18.552" v="2417" actId="1076"/>
          <ac:spMkLst>
            <pc:docMk/>
            <pc:sldMk cId="217368623" sldId="340"/>
            <ac:spMk id="17" creationId="{A96A103D-C108-4C05-B9DD-244792D3326D}"/>
          </ac:spMkLst>
        </pc:spChg>
        <pc:spChg chg="add mod">
          <ac:chgData name="Tremblay-Dextras, Caroline" userId="b902eaae-ef92-4a2e-97ea-939296126436" providerId="ADAL" clId="{4951B0DD-8DFB-48E5-BC60-B2F37E7EBA4C}" dt="2020-06-16T18:57:33.943" v="2419" actId="1076"/>
          <ac:spMkLst>
            <pc:docMk/>
            <pc:sldMk cId="217368623" sldId="340"/>
            <ac:spMk id="18" creationId="{879A43E8-F97A-4B91-B1E8-FE18A3978B5A}"/>
          </ac:spMkLst>
        </pc:spChg>
        <pc:spChg chg="add mod">
          <ac:chgData name="Tremblay-Dextras, Caroline" userId="b902eaae-ef92-4a2e-97ea-939296126436" providerId="ADAL" clId="{4951B0DD-8DFB-48E5-BC60-B2F37E7EBA4C}" dt="2020-06-16T18:58:07.706" v="2435" actId="790"/>
          <ac:spMkLst>
            <pc:docMk/>
            <pc:sldMk cId="217368623" sldId="340"/>
            <ac:spMk id="19" creationId="{760369BC-06AC-4AAC-803D-75BA9CD29AEB}"/>
          </ac:spMkLst>
        </pc:spChg>
        <pc:spChg chg="add mod">
          <ac:chgData name="Tremblay-Dextras, Caroline" userId="b902eaae-ef92-4a2e-97ea-939296126436" providerId="ADAL" clId="{4951B0DD-8DFB-48E5-BC60-B2F37E7EBA4C}" dt="2020-06-16T19:02:25.179" v="2437" actId="1076"/>
          <ac:spMkLst>
            <pc:docMk/>
            <pc:sldMk cId="217368623" sldId="340"/>
            <ac:spMk id="20" creationId="{D69C33DF-1E31-4FE3-9481-8AA19D422DC2}"/>
          </ac:spMkLst>
        </pc:spChg>
        <pc:spChg chg="add mod">
          <ac:chgData name="Tremblay-Dextras, Caroline" userId="b902eaae-ef92-4a2e-97ea-939296126436" providerId="ADAL" clId="{4951B0DD-8DFB-48E5-BC60-B2F37E7EBA4C}" dt="2020-06-16T19:03:07.134" v="2476" actId="20577"/>
          <ac:spMkLst>
            <pc:docMk/>
            <pc:sldMk cId="217368623" sldId="340"/>
            <ac:spMk id="21" creationId="{30DEB402-FBB3-4E0B-AC7D-9739BB2A64C2}"/>
          </ac:spMkLst>
        </pc:spChg>
        <pc:spChg chg="add mod">
          <ac:chgData name="Tremblay-Dextras, Caroline" userId="b902eaae-ef92-4a2e-97ea-939296126436" providerId="ADAL" clId="{4951B0DD-8DFB-48E5-BC60-B2F37E7EBA4C}" dt="2020-06-16T19:02:56.861" v="2466" actId="20577"/>
          <ac:spMkLst>
            <pc:docMk/>
            <pc:sldMk cId="217368623" sldId="340"/>
            <ac:spMk id="22" creationId="{5D705AF2-C631-4BB0-8321-90E8674B2E16}"/>
          </ac:spMkLst>
        </pc:spChg>
        <pc:spChg chg="add mod">
          <ac:chgData name="Tremblay-Dextras, Caroline" userId="b902eaae-ef92-4a2e-97ea-939296126436" providerId="ADAL" clId="{4951B0DD-8DFB-48E5-BC60-B2F37E7EBA4C}" dt="2020-06-16T19:02:46.446" v="2453" actId="20577"/>
          <ac:spMkLst>
            <pc:docMk/>
            <pc:sldMk cId="217368623" sldId="340"/>
            <ac:spMk id="23" creationId="{5AEC287E-54A9-4013-BD30-E2D4DC53C3FF}"/>
          </ac:spMkLst>
        </pc:spChg>
        <pc:spChg chg="add mod">
          <ac:chgData name="Tremblay-Dextras, Caroline" userId="b902eaae-ef92-4a2e-97ea-939296126436" providerId="ADAL" clId="{4951B0DD-8DFB-48E5-BC60-B2F37E7EBA4C}" dt="2020-06-16T19:04:04.238" v="2487" actId="1076"/>
          <ac:spMkLst>
            <pc:docMk/>
            <pc:sldMk cId="217368623" sldId="340"/>
            <ac:spMk id="24" creationId="{91B72016-F405-4926-A7E4-543399A4D2FB}"/>
          </ac:spMkLst>
        </pc:spChg>
        <pc:spChg chg="add mod">
          <ac:chgData name="Tremblay-Dextras, Caroline" userId="b902eaae-ef92-4a2e-97ea-939296126436" providerId="ADAL" clId="{4951B0DD-8DFB-48E5-BC60-B2F37E7EBA4C}" dt="2020-06-16T19:04:22.934" v="2500" actId="1076"/>
          <ac:spMkLst>
            <pc:docMk/>
            <pc:sldMk cId="217368623" sldId="340"/>
            <ac:spMk id="25" creationId="{009B7B86-B83F-4113-B1A3-E58E87C9DE4C}"/>
          </ac:spMkLst>
        </pc:spChg>
        <pc:spChg chg="add mod">
          <ac:chgData name="Tremblay-Dextras, Caroline" userId="b902eaae-ef92-4a2e-97ea-939296126436" providerId="ADAL" clId="{4951B0DD-8DFB-48E5-BC60-B2F37E7EBA4C}" dt="2020-06-16T19:07:13.449" v="2602" actId="1076"/>
          <ac:spMkLst>
            <pc:docMk/>
            <pc:sldMk cId="217368623" sldId="340"/>
            <ac:spMk id="26" creationId="{E7B27FE0-0838-4728-B269-F4D671605651}"/>
          </ac:spMkLst>
        </pc:spChg>
        <pc:spChg chg="add mod">
          <ac:chgData name="Tremblay-Dextras, Caroline" userId="b902eaae-ef92-4a2e-97ea-939296126436" providerId="ADAL" clId="{4951B0DD-8DFB-48E5-BC60-B2F37E7EBA4C}" dt="2020-06-16T19:05:06.935" v="2528" actId="1076"/>
          <ac:spMkLst>
            <pc:docMk/>
            <pc:sldMk cId="217368623" sldId="340"/>
            <ac:spMk id="27" creationId="{854B8E2D-88D7-415C-AB2C-A2B62182A06B}"/>
          </ac:spMkLst>
        </pc:spChg>
        <pc:spChg chg="add mod">
          <ac:chgData name="Tremblay-Dextras, Caroline" userId="b902eaae-ef92-4a2e-97ea-939296126436" providerId="ADAL" clId="{4951B0DD-8DFB-48E5-BC60-B2F37E7EBA4C}" dt="2020-06-16T19:06:50.313" v="2601" actId="1076"/>
          <ac:spMkLst>
            <pc:docMk/>
            <pc:sldMk cId="217368623" sldId="340"/>
            <ac:spMk id="28" creationId="{61026C16-0290-453D-8A00-4778F5465550}"/>
          </ac:spMkLst>
        </pc:spChg>
        <pc:spChg chg="add mod">
          <ac:chgData name="Tremblay-Dextras, Caroline" userId="b902eaae-ef92-4a2e-97ea-939296126436" providerId="ADAL" clId="{4951B0DD-8DFB-48E5-BC60-B2F37E7EBA4C}" dt="2020-06-16T19:06:35.360" v="2587" actId="1076"/>
          <ac:spMkLst>
            <pc:docMk/>
            <pc:sldMk cId="217368623" sldId="340"/>
            <ac:spMk id="29" creationId="{0A42FC13-6E2B-4B95-892E-F25521E3E4F2}"/>
          </ac:spMkLst>
        </pc:spChg>
        <pc:spChg chg="add mod">
          <ac:chgData name="Tremblay-Dextras, Caroline" userId="b902eaae-ef92-4a2e-97ea-939296126436" providerId="ADAL" clId="{4951B0DD-8DFB-48E5-BC60-B2F37E7EBA4C}" dt="2020-06-16T19:06:18.864" v="2573" actId="1076"/>
          <ac:spMkLst>
            <pc:docMk/>
            <pc:sldMk cId="217368623" sldId="340"/>
            <ac:spMk id="30" creationId="{0A70ABCB-8954-47D3-A592-1EEC7D671A78}"/>
          </ac:spMkLst>
        </pc:spChg>
        <pc:spChg chg="add mod">
          <ac:chgData name="Tremblay-Dextras, Caroline" userId="b902eaae-ef92-4a2e-97ea-939296126436" providerId="ADAL" clId="{4951B0DD-8DFB-48E5-BC60-B2F37E7EBA4C}" dt="2020-06-16T19:06:02.975" v="2559" actId="1076"/>
          <ac:spMkLst>
            <pc:docMk/>
            <pc:sldMk cId="217368623" sldId="340"/>
            <ac:spMk id="31" creationId="{89D5BADA-66E2-4D2F-9DB8-082B825FEDB3}"/>
          </ac:spMkLst>
        </pc:spChg>
        <pc:spChg chg="add mod">
          <ac:chgData name="Tremblay-Dextras, Caroline" userId="b902eaae-ef92-4a2e-97ea-939296126436" providerId="ADAL" clId="{4951B0DD-8DFB-48E5-BC60-B2F37E7EBA4C}" dt="2020-06-16T19:05:51.079" v="2545" actId="1076"/>
          <ac:spMkLst>
            <pc:docMk/>
            <pc:sldMk cId="217368623" sldId="340"/>
            <ac:spMk id="32" creationId="{2286D5F0-F6DC-4B42-8AF0-D25D593BC4FF}"/>
          </ac:spMkLst>
        </pc:spChg>
        <pc:grpChg chg="add">
          <ac:chgData name="Tremblay-Dextras, Caroline" userId="b902eaae-ef92-4a2e-97ea-939296126436" providerId="ADAL" clId="{4951B0DD-8DFB-48E5-BC60-B2F37E7EBA4C}" dt="2020-06-16T18:42:22.505" v="2336"/>
          <ac:grpSpMkLst>
            <pc:docMk/>
            <pc:sldMk cId="217368623" sldId="340"/>
            <ac:grpSpMk id="8" creationId="{BD3FE788-8F4A-420E-B545-770F6DC7307A}"/>
          </ac:grpSpMkLst>
        </pc:grpChg>
        <pc:picChg chg="add">
          <ac:chgData name="Tremblay-Dextras, Caroline" userId="b902eaae-ef92-4a2e-97ea-939296126436" providerId="ADAL" clId="{4951B0DD-8DFB-48E5-BC60-B2F37E7EBA4C}" dt="2020-06-16T18:52:50.945" v="2406"/>
          <ac:picMkLst>
            <pc:docMk/>
            <pc:sldMk cId="217368623" sldId="340"/>
            <ac:picMk id="15" creationId="{9326A7BB-C447-44E1-8C29-86E359DD3360}"/>
          </ac:picMkLst>
        </pc:picChg>
      </pc:sldChg>
      <pc:sldChg chg="addSp delSp modSp">
        <pc:chgData name="Tremblay-Dextras, Caroline" userId="b902eaae-ef92-4a2e-97ea-939296126436" providerId="ADAL" clId="{4951B0DD-8DFB-48E5-BC60-B2F37E7EBA4C}" dt="2020-06-16T19:26:29.004" v="3039" actId="20577"/>
        <pc:sldMkLst>
          <pc:docMk/>
          <pc:sldMk cId="4253818247" sldId="341"/>
        </pc:sldMkLst>
        <pc:spChg chg="mod">
          <ac:chgData name="Tremblay-Dextras, Caroline" userId="b902eaae-ef92-4a2e-97ea-939296126436" providerId="ADAL" clId="{4951B0DD-8DFB-48E5-BC60-B2F37E7EBA4C}" dt="2020-06-16T18:38:30.301" v="2224" actId="20577"/>
          <ac:spMkLst>
            <pc:docMk/>
            <pc:sldMk cId="4253818247" sldId="341"/>
            <ac:spMk id="2" creationId="{F8BE99D7-776A-4357-B7CF-BBD0966BF7DE}"/>
          </ac:spMkLst>
        </pc:spChg>
        <pc:spChg chg="mod">
          <ac:chgData name="Tremblay-Dextras, Caroline" userId="b902eaae-ef92-4a2e-97ea-939296126436" providerId="ADAL" clId="{4951B0DD-8DFB-48E5-BC60-B2F37E7EBA4C}" dt="2020-06-16T19:26:29.004" v="3039" actId="20577"/>
          <ac:spMkLst>
            <pc:docMk/>
            <pc:sldMk cId="4253818247" sldId="341"/>
            <ac:spMk id="5" creationId="{DEA4607E-52B3-41BC-8416-EB23B8BE4373}"/>
          </ac:spMkLst>
        </pc:spChg>
        <pc:spChg chg="add">
          <ac:chgData name="Tremblay-Dextras, Caroline" userId="b902eaae-ef92-4a2e-97ea-939296126436" providerId="ADAL" clId="{4951B0DD-8DFB-48E5-BC60-B2F37E7EBA4C}" dt="2020-06-16T18:38:52.531" v="2228"/>
          <ac:spMkLst>
            <pc:docMk/>
            <pc:sldMk cId="4253818247" sldId="341"/>
            <ac:spMk id="7" creationId="{9ACDDA0B-7D06-440D-8F56-5CE6DA792293}"/>
          </ac:spMkLst>
        </pc:spChg>
        <pc:spChg chg="add">
          <ac:chgData name="Tremblay-Dextras, Caroline" userId="b902eaae-ef92-4a2e-97ea-939296126436" providerId="ADAL" clId="{4951B0DD-8DFB-48E5-BC60-B2F37E7EBA4C}" dt="2020-06-16T18:39:03.381" v="2229"/>
          <ac:spMkLst>
            <pc:docMk/>
            <pc:sldMk cId="4253818247" sldId="341"/>
            <ac:spMk id="8" creationId="{EED5F88E-9108-4837-8B65-AC7D50879230}"/>
          </ac:spMkLst>
        </pc:spChg>
        <pc:spChg chg="add mod">
          <ac:chgData name="Tremblay-Dextras, Caroline" userId="b902eaae-ef92-4a2e-97ea-939296126436" providerId="ADAL" clId="{4951B0DD-8DFB-48E5-BC60-B2F37E7EBA4C}" dt="2020-06-16T18:39:37.190" v="2251" actId="790"/>
          <ac:spMkLst>
            <pc:docMk/>
            <pc:sldMk cId="4253818247" sldId="341"/>
            <ac:spMk id="9" creationId="{BA64D4EE-8F0F-4273-836B-F362F8234553}"/>
          </ac:spMkLst>
        </pc:spChg>
        <pc:picChg chg="add del">
          <ac:chgData name="Tremblay-Dextras, Caroline" userId="b902eaae-ef92-4a2e-97ea-939296126436" providerId="ADAL" clId="{4951B0DD-8DFB-48E5-BC60-B2F37E7EBA4C}" dt="2020-06-16T18:38:49.717" v="2227"/>
          <ac:picMkLst>
            <pc:docMk/>
            <pc:sldMk cId="4253818247" sldId="341"/>
            <ac:picMk id="3" creationId="{ED8EF9A9-0E94-45C8-84E0-E2E992ED1DDE}"/>
          </ac:picMkLst>
        </pc:picChg>
        <pc:picChg chg="add ord">
          <ac:chgData name="Tremblay-Dextras, Caroline" userId="b902eaae-ef92-4a2e-97ea-939296126436" providerId="ADAL" clId="{4951B0DD-8DFB-48E5-BC60-B2F37E7EBA4C}" dt="2020-06-16T18:39:45.440" v="2252" actId="167"/>
          <ac:picMkLst>
            <pc:docMk/>
            <pc:sldMk cId="4253818247" sldId="341"/>
            <ac:picMk id="6" creationId="{7017C808-D39F-4DFE-BD41-1643913E62C2}"/>
          </ac:picMkLst>
        </pc:picChg>
      </pc:sldChg>
      <pc:sldChg chg="addSp modSp">
        <pc:chgData name="Tremblay-Dextras, Caroline" userId="b902eaae-ef92-4a2e-97ea-939296126436" providerId="ADAL" clId="{4951B0DD-8DFB-48E5-BC60-B2F37E7EBA4C}" dt="2020-06-16T19:26:24.970" v="3037" actId="1076"/>
        <pc:sldMkLst>
          <pc:docMk/>
          <pc:sldMk cId="1146705901" sldId="342"/>
        </pc:sldMkLst>
        <pc:spChg chg="mod">
          <ac:chgData name="Tremblay-Dextras, Caroline" userId="b902eaae-ef92-4a2e-97ea-939296126436" providerId="ADAL" clId="{4951B0DD-8DFB-48E5-BC60-B2F37E7EBA4C}" dt="2020-06-16T18:22:24.137" v="1972" actId="20577"/>
          <ac:spMkLst>
            <pc:docMk/>
            <pc:sldMk cId="1146705901" sldId="342"/>
            <ac:spMk id="2" creationId="{F8BE99D7-776A-4357-B7CF-BBD0966BF7DE}"/>
          </ac:spMkLst>
        </pc:spChg>
        <pc:spChg chg="mod">
          <ac:chgData name="Tremblay-Dextras, Caroline" userId="b902eaae-ef92-4a2e-97ea-939296126436" providerId="ADAL" clId="{4951B0DD-8DFB-48E5-BC60-B2F37E7EBA4C}" dt="2020-06-16T19:26:24.970" v="3037" actId="1076"/>
          <ac:spMkLst>
            <pc:docMk/>
            <pc:sldMk cId="1146705901" sldId="342"/>
            <ac:spMk id="5" creationId="{DEA4607E-52B3-41BC-8416-EB23B8BE4373}"/>
          </ac:spMkLst>
        </pc:spChg>
        <pc:spChg chg="add mod">
          <ac:chgData name="Tremblay-Dextras, Caroline" userId="b902eaae-ef92-4a2e-97ea-939296126436" providerId="ADAL" clId="{4951B0DD-8DFB-48E5-BC60-B2F37E7EBA4C}" dt="2020-06-16T18:38:06.334" v="2196" actId="20577"/>
          <ac:spMkLst>
            <pc:docMk/>
            <pc:sldMk cId="1146705901" sldId="342"/>
            <ac:spMk id="7" creationId="{950EFF23-D3C6-43C3-BFF7-96ED726843C4}"/>
          </ac:spMkLst>
        </pc:spChg>
        <pc:picChg chg="add ord">
          <ac:chgData name="Tremblay-Dextras, Caroline" userId="b902eaae-ef92-4a2e-97ea-939296126436" providerId="ADAL" clId="{4951B0DD-8DFB-48E5-BC60-B2F37E7EBA4C}" dt="2020-06-16T19:26:18.905" v="3034" actId="167"/>
          <ac:picMkLst>
            <pc:docMk/>
            <pc:sldMk cId="1146705901" sldId="342"/>
            <ac:picMk id="6" creationId="{C4741653-6877-4671-AEA1-086211B4F633}"/>
          </ac:picMkLst>
        </pc:picChg>
      </pc:sldChg>
      <pc:sldChg chg="addSp modSp">
        <pc:chgData name="Tremblay-Dextras, Caroline" userId="b902eaae-ef92-4a2e-97ea-939296126436" providerId="ADAL" clId="{4951B0DD-8DFB-48E5-BC60-B2F37E7EBA4C}" dt="2020-06-16T19:25:30.962" v="3026" actId="20577"/>
        <pc:sldMkLst>
          <pc:docMk/>
          <pc:sldMk cId="1200174485" sldId="343"/>
        </pc:sldMkLst>
        <pc:spChg chg="mod">
          <ac:chgData name="Tremblay-Dextras, Caroline" userId="b902eaae-ef92-4a2e-97ea-939296126436" providerId="ADAL" clId="{4951B0DD-8DFB-48E5-BC60-B2F37E7EBA4C}" dt="2020-06-16T18:02:02.350" v="1229" actId="20577"/>
          <ac:spMkLst>
            <pc:docMk/>
            <pc:sldMk cId="1200174485" sldId="343"/>
            <ac:spMk id="2" creationId="{F8BE99D7-776A-4357-B7CF-BBD0966BF7DE}"/>
          </ac:spMkLst>
        </pc:spChg>
        <pc:spChg chg="mod">
          <ac:chgData name="Tremblay-Dextras, Caroline" userId="b902eaae-ef92-4a2e-97ea-939296126436" providerId="ADAL" clId="{4951B0DD-8DFB-48E5-BC60-B2F37E7EBA4C}" dt="2020-06-16T19:25:30.962" v="3026" actId="20577"/>
          <ac:spMkLst>
            <pc:docMk/>
            <pc:sldMk cId="1200174485" sldId="343"/>
            <ac:spMk id="5" creationId="{DEA4607E-52B3-41BC-8416-EB23B8BE4373}"/>
          </ac:spMkLst>
        </pc:spChg>
        <pc:spChg chg="add mod">
          <ac:chgData name="Tremblay-Dextras, Caroline" userId="b902eaae-ef92-4a2e-97ea-939296126436" providerId="ADAL" clId="{4951B0DD-8DFB-48E5-BC60-B2F37E7EBA4C}" dt="2020-06-16T18:11:07.508" v="1607" actId="255"/>
          <ac:spMkLst>
            <pc:docMk/>
            <pc:sldMk cId="1200174485" sldId="343"/>
            <ac:spMk id="7" creationId="{D3094A0E-91C4-4F38-88BE-20B4393EAC33}"/>
          </ac:spMkLst>
        </pc:spChg>
        <pc:picChg chg="add mod ord">
          <ac:chgData name="Tremblay-Dextras, Caroline" userId="b902eaae-ef92-4a2e-97ea-939296126436" providerId="ADAL" clId="{4951B0DD-8DFB-48E5-BC60-B2F37E7EBA4C}" dt="2020-06-16T18:03:25.148" v="1234" actId="14100"/>
          <ac:picMkLst>
            <pc:docMk/>
            <pc:sldMk cId="1200174485" sldId="343"/>
            <ac:picMk id="6" creationId="{C0C7F0ED-6538-4102-956A-912ED8F776F4}"/>
          </ac:picMkLst>
        </pc:picChg>
      </pc:sldChg>
      <pc:sldChg chg="addSp modSp">
        <pc:chgData name="Tremblay-Dextras, Caroline" userId="b902eaae-ef92-4a2e-97ea-939296126436" providerId="ADAL" clId="{4951B0DD-8DFB-48E5-BC60-B2F37E7EBA4C}" dt="2020-06-16T19:31:58.587" v="3468" actId="20577"/>
        <pc:sldMkLst>
          <pc:docMk/>
          <pc:sldMk cId="509921400" sldId="344"/>
        </pc:sldMkLst>
        <pc:spChg chg="mod">
          <ac:chgData name="Tremblay-Dextras, Caroline" userId="b902eaae-ef92-4a2e-97ea-939296126436" providerId="ADAL" clId="{4951B0DD-8DFB-48E5-BC60-B2F37E7EBA4C}" dt="2020-06-16T19:31:58.587" v="3468" actId="20577"/>
          <ac:spMkLst>
            <pc:docMk/>
            <pc:sldMk cId="509921400" sldId="344"/>
            <ac:spMk id="2" creationId="{F8BE99D7-776A-4357-B7CF-BBD0966BF7DE}"/>
          </ac:spMkLst>
        </pc:spChg>
        <pc:spChg chg="mod">
          <ac:chgData name="Tremblay-Dextras, Caroline" userId="b902eaae-ef92-4a2e-97ea-939296126436" providerId="ADAL" clId="{4951B0DD-8DFB-48E5-BC60-B2F37E7EBA4C}" dt="2020-06-16T19:26:12.539" v="3033" actId="20577"/>
          <ac:spMkLst>
            <pc:docMk/>
            <pc:sldMk cId="509921400" sldId="344"/>
            <ac:spMk id="5" creationId="{DEA4607E-52B3-41BC-8416-EB23B8BE4373}"/>
          </ac:spMkLst>
        </pc:spChg>
        <pc:spChg chg="add mod">
          <ac:chgData name="Tremblay-Dextras, Caroline" userId="b902eaae-ef92-4a2e-97ea-939296126436" providerId="ADAL" clId="{4951B0DD-8DFB-48E5-BC60-B2F37E7EBA4C}" dt="2020-06-16T18:17:51.228" v="1877" actId="20577"/>
          <ac:spMkLst>
            <pc:docMk/>
            <pc:sldMk cId="509921400" sldId="344"/>
            <ac:spMk id="7" creationId="{C1DD8E28-88A0-43C2-A0D3-D5A2B9631115}"/>
          </ac:spMkLst>
        </pc:spChg>
        <pc:picChg chg="add mod ord">
          <ac:chgData name="Tremblay-Dextras, Caroline" userId="b902eaae-ef92-4a2e-97ea-939296126436" providerId="ADAL" clId="{4951B0DD-8DFB-48E5-BC60-B2F37E7EBA4C}" dt="2020-06-16T19:26:08.125" v="3031" actId="167"/>
          <ac:picMkLst>
            <pc:docMk/>
            <pc:sldMk cId="509921400" sldId="344"/>
            <ac:picMk id="6" creationId="{B74B9A84-C44E-4ED7-8691-3829409BFE13}"/>
          </ac:picMkLst>
        </pc:picChg>
      </pc:sldChg>
    </pc:docChg>
  </pc:docChgLst>
  <pc:docChgLst>
    <pc:chgData name="Laura Mueller" userId="f95ccd14-b744-4005-8397-bfeb10eaf31b" providerId="ADAL" clId="{C9033368-871F-4983-919F-9F952DA607B8}"/>
    <pc:docChg chg="modSld">
      <pc:chgData name="Laura Mueller" userId="f95ccd14-b744-4005-8397-bfeb10eaf31b" providerId="ADAL" clId="{C9033368-871F-4983-919F-9F952DA607B8}" dt="2020-06-17T21:07:24.995" v="3" actId="1076"/>
      <pc:docMkLst>
        <pc:docMk/>
      </pc:docMkLst>
      <pc:sldChg chg="modSp mod">
        <pc:chgData name="Laura Mueller" userId="f95ccd14-b744-4005-8397-bfeb10eaf31b" providerId="ADAL" clId="{C9033368-871F-4983-919F-9F952DA607B8}" dt="2020-06-17T21:07:06.365" v="2" actId="12"/>
        <pc:sldMkLst>
          <pc:docMk/>
          <pc:sldMk cId="3400601378" sldId="257"/>
        </pc:sldMkLst>
        <pc:spChg chg="mod">
          <ac:chgData name="Laura Mueller" userId="f95ccd14-b744-4005-8397-bfeb10eaf31b" providerId="ADAL" clId="{C9033368-871F-4983-919F-9F952DA607B8}" dt="2020-06-17T21:07:06.365" v="2" actId="12"/>
          <ac:spMkLst>
            <pc:docMk/>
            <pc:sldMk cId="3400601378" sldId="257"/>
            <ac:spMk id="12" creationId="{2B979B22-11CA-4284-95D1-5A2E1AFF989E}"/>
          </ac:spMkLst>
        </pc:spChg>
        <pc:grpChg chg="mod">
          <ac:chgData name="Laura Mueller" userId="f95ccd14-b744-4005-8397-bfeb10eaf31b" providerId="ADAL" clId="{C9033368-871F-4983-919F-9F952DA607B8}" dt="2020-06-17T21:07:00.602" v="0" actId="14100"/>
          <ac:grpSpMkLst>
            <pc:docMk/>
            <pc:sldMk cId="3400601378" sldId="257"/>
            <ac:grpSpMk id="9" creationId="{FF1A57E1-49B7-41AD-9ED5-A79DE0E77C4E}"/>
          </ac:grpSpMkLst>
        </pc:grpChg>
        <pc:picChg chg="mod">
          <ac:chgData name="Laura Mueller" userId="f95ccd14-b744-4005-8397-bfeb10eaf31b" providerId="ADAL" clId="{C9033368-871F-4983-919F-9F952DA607B8}" dt="2020-06-17T21:07:03.549" v="1" actId="14100"/>
          <ac:picMkLst>
            <pc:docMk/>
            <pc:sldMk cId="3400601378" sldId="257"/>
            <ac:picMk id="4" creationId="{77095F4C-113D-4485-B464-8EE99A4F867A}"/>
          </ac:picMkLst>
        </pc:picChg>
      </pc:sldChg>
      <pc:sldChg chg="modSp mod">
        <pc:chgData name="Laura Mueller" userId="f95ccd14-b744-4005-8397-bfeb10eaf31b" providerId="ADAL" clId="{C9033368-871F-4983-919F-9F952DA607B8}" dt="2020-06-17T21:07:24.995" v="3" actId="1076"/>
        <pc:sldMkLst>
          <pc:docMk/>
          <pc:sldMk cId="1146705901" sldId="342"/>
        </pc:sldMkLst>
        <pc:spChg chg="mod">
          <ac:chgData name="Laura Mueller" userId="f95ccd14-b744-4005-8397-bfeb10eaf31b" providerId="ADAL" clId="{C9033368-871F-4983-919F-9F952DA607B8}" dt="2020-06-17T21:07:24.995" v="3" actId="1076"/>
          <ac:spMkLst>
            <pc:docMk/>
            <pc:sldMk cId="1146705901" sldId="342"/>
            <ac:spMk id="7" creationId="{950EFF23-D3C6-43C3-BFF7-96ED726843C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BBC65D-AF56-4856-BBA8-462E72C014D2}" type="doc">
      <dgm:prSet loTypeId="urn:microsoft.com/office/officeart/2005/8/layout/chevron2" loCatId="process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en-CA"/>
        </a:p>
      </dgm:t>
    </dgm:pt>
    <dgm:pt modelId="{B49C3816-3CCD-4295-8748-0F82AB973BBA}">
      <dgm:prSet phldrT="[Texte]" custT="1"/>
      <dgm:spPr>
        <a:xfrm rot="5400000">
          <a:off x="-178556" y="146736"/>
          <a:ext cx="1424151" cy="1138207"/>
        </a:xfrm>
        <a:prstGeom prst="chevron">
          <a:avLst/>
        </a:prstGeom>
        <a:gradFill rotWithShape="0">
          <a:gsLst>
            <a:gs pos="0">
              <a:srgbClr val="4BACC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shade val="5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anchor="t"/>
        <a:lstStyle/>
        <a:p>
          <a:pPr>
            <a:buNone/>
          </a:pPr>
          <a:r>
            <a:rPr lang="fr-CA" sz="160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Demande</a:t>
          </a:r>
        </a:p>
      </dgm:t>
    </dgm:pt>
    <dgm:pt modelId="{85A2C509-F50A-4AF0-9B30-B575B56280CD}" type="parTrans" cxnId="{2502806D-6B9B-442E-9B93-CA03C8B12B32}">
      <dgm:prSet/>
      <dgm:spPr/>
      <dgm:t>
        <a:bodyPr/>
        <a:lstStyle/>
        <a:p>
          <a:endParaRPr lang="en-CA"/>
        </a:p>
      </dgm:t>
    </dgm:pt>
    <dgm:pt modelId="{A318CAAD-B184-46BD-8DBE-CAF8E913139C}" type="sibTrans" cxnId="{2502806D-6B9B-442E-9B93-CA03C8B12B32}">
      <dgm:prSet/>
      <dgm:spPr/>
      <dgm:t>
        <a:bodyPr/>
        <a:lstStyle/>
        <a:p>
          <a:endParaRPr lang="en-CA"/>
        </a:p>
      </dgm:t>
    </dgm:pt>
    <dgm:pt modelId="{D52496CC-694A-4532-A284-090DEF5E9EC6}">
      <dgm:prSet phldrT="[Texte]"/>
      <dgm:spPr>
        <a:xfrm rot="5400000">
          <a:off x="2815755" y="-1780017"/>
          <a:ext cx="926185" cy="449375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fr-CA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CCN soumet la demande à la Ville</a:t>
          </a:r>
          <a:endParaRPr lang="en-C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E4426F83-9DE1-4467-99A4-8CDA0982145F}" type="parTrans" cxnId="{B021DF39-0C18-4C88-9071-F90727C745AC}">
      <dgm:prSet/>
      <dgm:spPr/>
      <dgm:t>
        <a:bodyPr/>
        <a:lstStyle/>
        <a:p>
          <a:endParaRPr lang="en-CA"/>
        </a:p>
      </dgm:t>
    </dgm:pt>
    <dgm:pt modelId="{550F5525-1750-4751-A9AA-FFD8E4AD7959}" type="sibTrans" cxnId="{B021DF39-0C18-4C88-9071-F90727C745AC}">
      <dgm:prSet/>
      <dgm:spPr/>
      <dgm:t>
        <a:bodyPr/>
        <a:lstStyle/>
        <a:p>
          <a:endParaRPr lang="en-CA"/>
        </a:p>
      </dgm:t>
    </dgm:pt>
    <dgm:pt modelId="{63394F84-8C32-4F48-BCE2-45D0D2B9F95C}">
      <dgm:prSet phldrT="[Texte]"/>
      <dgm:spPr>
        <a:xfrm rot="5400000">
          <a:off x="2815755" y="-1780017"/>
          <a:ext cx="926185" cy="449375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fr-CA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La Ville confirme son échéancier</a:t>
          </a:r>
          <a:endParaRPr lang="en-C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591101E3-DAA2-4B21-924E-A4A39CF733C1}" type="parTrans" cxnId="{76B4F21D-AE2A-4581-AF22-038B0CA53572}">
      <dgm:prSet/>
      <dgm:spPr/>
      <dgm:t>
        <a:bodyPr/>
        <a:lstStyle/>
        <a:p>
          <a:endParaRPr lang="en-CA"/>
        </a:p>
      </dgm:t>
    </dgm:pt>
    <dgm:pt modelId="{7BF012B1-9FBD-4792-BA13-AA6EF474E36E}" type="sibTrans" cxnId="{76B4F21D-AE2A-4581-AF22-038B0CA53572}">
      <dgm:prSet/>
      <dgm:spPr/>
      <dgm:t>
        <a:bodyPr/>
        <a:lstStyle/>
        <a:p>
          <a:endParaRPr lang="en-CA"/>
        </a:p>
      </dgm:t>
    </dgm:pt>
    <dgm:pt modelId="{802151CC-7ACB-43B5-8845-C0EE964D6B9A}">
      <dgm:prSet phldrT="[Texte]" custT="1"/>
      <dgm:spPr>
        <a:xfrm rot="5400000">
          <a:off x="-178038" y="1374128"/>
          <a:ext cx="1424151" cy="1139244"/>
        </a:xfrm>
        <a:prstGeom prst="chevron">
          <a:avLst/>
        </a:prstGeom>
        <a:gradFill rotWithShape="0">
          <a:gsLst>
            <a:gs pos="0">
              <a:srgbClr val="4BACC6">
                <a:shade val="50000"/>
                <a:hueOff val="168648"/>
                <a:satOff val="-3730"/>
                <a:lumOff val="27991"/>
                <a:alphaOff val="0"/>
                <a:shade val="51000"/>
                <a:satMod val="130000"/>
              </a:srgbClr>
            </a:gs>
            <a:gs pos="80000">
              <a:srgbClr val="4BACC6">
                <a:shade val="50000"/>
                <a:hueOff val="168648"/>
                <a:satOff val="-3730"/>
                <a:lumOff val="27991"/>
                <a:alphaOff val="0"/>
                <a:shade val="93000"/>
                <a:satMod val="130000"/>
              </a:srgbClr>
            </a:gs>
            <a:gs pos="100000">
              <a:srgbClr val="4BACC6">
                <a:shade val="50000"/>
                <a:hueOff val="168648"/>
                <a:satOff val="-3730"/>
                <a:lumOff val="2799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fr-CA" sz="180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Complète</a:t>
          </a:r>
          <a:endParaRPr lang="en-CA" sz="2000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4C02356C-5188-4BA8-AA04-83F146733DF4}" type="parTrans" cxnId="{86B4C2E5-9AFB-4EBE-AE4B-6D24950A30A4}">
      <dgm:prSet/>
      <dgm:spPr/>
      <dgm:t>
        <a:bodyPr/>
        <a:lstStyle/>
        <a:p>
          <a:endParaRPr lang="en-CA"/>
        </a:p>
      </dgm:t>
    </dgm:pt>
    <dgm:pt modelId="{BCACBB72-A7EB-4000-9000-B404E491F9C3}" type="sibTrans" cxnId="{86B4C2E5-9AFB-4EBE-AE4B-6D24950A30A4}">
      <dgm:prSet/>
      <dgm:spPr/>
      <dgm:t>
        <a:bodyPr/>
        <a:lstStyle/>
        <a:p>
          <a:endParaRPr lang="en-CA"/>
        </a:p>
      </dgm:t>
    </dgm:pt>
    <dgm:pt modelId="{7B8BE1C3-DA8D-478D-BB03-C733A1236813}">
      <dgm:prSet phldrT="[Texte]"/>
      <dgm:spPr>
        <a:xfrm rot="5400000">
          <a:off x="2816516" y="-552350"/>
          <a:ext cx="925698" cy="449375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fr-CA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La demande est jugée complète</a:t>
          </a:r>
          <a:endParaRPr lang="en-C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A4EC5C0B-61B3-4C3F-A3F7-DCAB9D9E0B5F}" type="parTrans" cxnId="{EECAA4E5-5535-4610-B399-B43B87F90430}">
      <dgm:prSet/>
      <dgm:spPr/>
      <dgm:t>
        <a:bodyPr/>
        <a:lstStyle/>
        <a:p>
          <a:endParaRPr lang="en-CA"/>
        </a:p>
      </dgm:t>
    </dgm:pt>
    <dgm:pt modelId="{F2283971-6B8E-482B-9570-2F6A8F6FAB87}" type="sibTrans" cxnId="{EECAA4E5-5535-4610-B399-B43B87F90430}">
      <dgm:prSet/>
      <dgm:spPr/>
      <dgm:t>
        <a:bodyPr/>
        <a:lstStyle/>
        <a:p>
          <a:endParaRPr lang="en-CA"/>
        </a:p>
      </dgm:t>
    </dgm:pt>
    <dgm:pt modelId="{356E272A-510C-4169-8E9B-C1A77FFB3AA0}">
      <dgm:prSet phldrT="[Texte]" custT="1"/>
      <dgm:spPr>
        <a:xfrm rot="5400000">
          <a:off x="-187827" y="2611828"/>
          <a:ext cx="1424151" cy="1119665"/>
        </a:xfrm>
        <a:prstGeom prst="chevron">
          <a:avLst/>
        </a:prstGeom>
        <a:gradFill rotWithShape="0">
          <a:gsLst>
            <a:gs pos="0">
              <a:srgbClr val="4BACC6">
                <a:shade val="50000"/>
                <a:hueOff val="168648"/>
                <a:satOff val="-3730"/>
                <a:lumOff val="27991"/>
                <a:alphaOff val="0"/>
                <a:shade val="51000"/>
                <a:satMod val="130000"/>
              </a:srgbClr>
            </a:gs>
            <a:gs pos="80000">
              <a:srgbClr val="4BACC6">
                <a:shade val="50000"/>
                <a:hueOff val="168648"/>
                <a:satOff val="-3730"/>
                <a:lumOff val="27991"/>
                <a:alphaOff val="0"/>
                <a:shade val="93000"/>
                <a:satMod val="130000"/>
              </a:srgbClr>
            </a:gs>
            <a:gs pos="100000">
              <a:srgbClr val="4BACC6">
                <a:shade val="50000"/>
                <a:hueOff val="168648"/>
                <a:satOff val="-3730"/>
                <a:lumOff val="2799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fr-CA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Approbation</a:t>
          </a:r>
          <a:endParaRPr lang="en-CA" sz="20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C27F7A7-9E71-4658-BB03-9F6EEC8C0932}" type="parTrans" cxnId="{D49A8383-364E-431F-8D56-D0CB80040238}">
      <dgm:prSet/>
      <dgm:spPr/>
      <dgm:t>
        <a:bodyPr/>
        <a:lstStyle/>
        <a:p>
          <a:endParaRPr lang="en-CA"/>
        </a:p>
      </dgm:t>
    </dgm:pt>
    <dgm:pt modelId="{ACED70BA-CF0B-48E2-87B3-DDB478A550A1}" type="sibTrans" cxnId="{D49A8383-364E-431F-8D56-D0CB80040238}">
      <dgm:prSet/>
      <dgm:spPr/>
      <dgm:t>
        <a:bodyPr/>
        <a:lstStyle/>
        <a:p>
          <a:endParaRPr lang="en-CA"/>
        </a:p>
      </dgm:t>
    </dgm:pt>
    <dgm:pt modelId="{67CB4EE1-347D-42EC-89F6-BC40AF9EDDA9}">
      <dgm:prSet phldrT="[Texte]"/>
      <dgm:spPr>
        <a:xfrm rot="5400000">
          <a:off x="2806727" y="675559"/>
          <a:ext cx="925698" cy="449375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fr-CA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Finaliser le plan directeur conceptuel </a:t>
          </a:r>
          <a:endParaRPr lang="en-C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FCE25F20-8B80-4075-8F69-91B92D7E10BE}" type="parTrans" cxnId="{59E76CBC-A79B-4ABB-8D74-A0A97D589888}">
      <dgm:prSet/>
      <dgm:spPr/>
      <dgm:t>
        <a:bodyPr/>
        <a:lstStyle/>
        <a:p>
          <a:endParaRPr lang="en-CA"/>
        </a:p>
      </dgm:t>
    </dgm:pt>
    <dgm:pt modelId="{CE00A938-D04E-40C4-96B7-09A01328694E}" type="sibTrans" cxnId="{59E76CBC-A79B-4ABB-8D74-A0A97D589888}">
      <dgm:prSet/>
      <dgm:spPr/>
      <dgm:t>
        <a:bodyPr/>
        <a:lstStyle/>
        <a:p>
          <a:endParaRPr lang="en-CA"/>
        </a:p>
      </dgm:t>
    </dgm:pt>
    <dgm:pt modelId="{13B5E2BB-D8B9-4500-92F2-EED713B332B3}">
      <dgm:prSet phldrT="[Texte]"/>
      <dgm:spPr>
        <a:xfrm rot="5400000">
          <a:off x="2806727" y="675559"/>
          <a:ext cx="925698" cy="449375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fr-CA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Approbation par le CA de la CCN</a:t>
          </a:r>
          <a:endParaRPr lang="en-C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A6BD63E8-4E9D-4815-BA4B-3F6007D386C1}" type="parTrans" cxnId="{22D31D15-C798-4E12-819F-E352747D6C2C}">
      <dgm:prSet/>
      <dgm:spPr/>
      <dgm:t>
        <a:bodyPr/>
        <a:lstStyle/>
        <a:p>
          <a:endParaRPr lang="en-CA"/>
        </a:p>
      </dgm:t>
    </dgm:pt>
    <dgm:pt modelId="{2D1192C8-628E-4E5B-B7B5-507E606E04D4}" type="sibTrans" cxnId="{22D31D15-C798-4E12-819F-E352747D6C2C}">
      <dgm:prSet/>
      <dgm:spPr/>
      <dgm:t>
        <a:bodyPr/>
        <a:lstStyle/>
        <a:p>
          <a:endParaRPr lang="en-CA"/>
        </a:p>
      </dgm:t>
    </dgm:pt>
    <dgm:pt modelId="{E9F36934-2291-4205-A12E-FDF2C690346E}">
      <dgm:prSet phldrT="[Texte]"/>
      <dgm:spPr>
        <a:xfrm rot="5400000">
          <a:off x="2816516" y="-552350"/>
          <a:ext cx="925698" cy="449375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fr-CA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Comité d’examen du design</a:t>
          </a:r>
          <a:endParaRPr lang="en-C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C768BE21-E3AD-4395-A8D5-3FBED2E4089C}" type="parTrans" cxnId="{A13D4BC9-8E87-41C6-B802-37D9B15EC646}">
      <dgm:prSet/>
      <dgm:spPr/>
      <dgm:t>
        <a:bodyPr/>
        <a:lstStyle/>
        <a:p>
          <a:endParaRPr lang="en-CA"/>
        </a:p>
      </dgm:t>
    </dgm:pt>
    <dgm:pt modelId="{BC863E8E-513F-4C76-B8C2-99AAC1F5A38E}" type="sibTrans" cxnId="{A13D4BC9-8E87-41C6-B802-37D9B15EC646}">
      <dgm:prSet/>
      <dgm:spPr/>
      <dgm:t>
        <a:bodyPr/>
        <a:lstStyle/>
        <a:p>
          <a:endParaRPr lang="en-CA"/>
        </a:p>
      </dgm:t>
    </dgm:pt>
    <dgm:pt modelId="{DA47AB75-B988-4EB5-8CB5-EE2803C62E0D}">
      <dgm:prSet phldrT="[Texte]"/>
      <dgm:spPr>
        <a:xfrm rot="5400000">
          <a:off x="2816516" y="-552350"/>
          <a:ext cx="925698" cy="449375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fr-CA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Le matériel est rendu accessible au public</a:t>
          </a:r>
          <a:endParaRPr lang="en-C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B1FA0C9F-6E89-4F11-A646-85237FBA87D1}" type="parTrans" cxnId="{1DA84FB6-A6A8-42B7-AF0B-C5C00F23882F}">
      <dgm:prSet/>
      <dgm:spPr/>
      <dgm:t>
        <a:bodyPr/>
        <a:lstStyle/>
        <a:p>
          <a:endParaRPr lang="en-CA"/>
        </a:p>
      </dgm:t>
    </dgm:pt>
    <dgm:pt modelId="{90750A9D-31AB-4B8B-931E-5EAFEFE2902F}" type="sibTrans" cxnId="{1DA84FB6-A6A8-42B7-AF0B-C5C00F23882F}">
      <dgm:prSet/>
      <dgm:spPr/>
      <dgm:t>
        <a:bodyPr/>
        <a:lstStyle/>
        <a:p>
          <a:endParaRPr lang="en-CA"/>
        </a:p>
      </dgm:t>
    </dgm:pt>
    <dgm:pt modelId="{BA0EC79A-BA9F-438A-B4AD-C32273F35A2F}">
      <dgm:prSet phldrT="[Texte]"/>
      <dgm:spPr>
        <a:xfrm rot="5400000">
          <a:off x="2815755" y="-1780017"/>
          <a:ext cx="926185" cy="449375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fr-CA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La Ville fait une revue initiale</a:t>
          </a:r>
          <a:endParaRPr lang="en-C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B3361339-C155-4091-82D0-C5D2D6A8D509}" type="parTrans" cxnId="{4EE1DFE6-2372-4610-871E-EAB72D098CA4}">
      <dgm:prSet/>
      <dgm:spPr/>
      <dgm:t>
        <a:bodyPr/>
        <a:lstStyle/>
        <a:p>
          <a:endParaRPr lang="en-CA"/>
        </a:p>
      </dgm:t>
    </dgm:pt>
    <dgm:pt modelId="{FB007586-EF1C-4CE6-A812-FC216CD17E12}" type="sibTrans" cxnId="{4EE1DFE6-2372-4610-871E-EAB72D098CA4}">
      <dgm:prSet/>
      <dgm:spPr/>
      <dgm:t>
        <a:bodyPr/>
        <a:lstStyle/>
        <a:p>
          <a:endParaRPr lang="en-CA"/>
        </a:p>
      </dgm:t>
    </dgm:pt>
    <dgm:pt modelId="{07550691-03BE-45D7-96DE-96F9AB57EF8A}">
      <dgm:prSet phldrT="[Texte]"/>
      <dgm:spPr>
        <a:xfrm rot="5400000">
          <a:off x="2806727" y="675559"/>
          <a:ext cx="925698" cy="449375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Char char="•"/>
          </a:pPr>
          <a:r>
            <a:rPr lang="fr-CA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Approbation par le conseil de Ville</a:t>
          </a:r>
          <a:endParaRPr lang="en-CA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691B5FA3-C000-4499-899D-94101D56803B}" type="parTrans" cxnId="{35705D88-A562-4585-BA6D-CD1A4B04BBD0}">
      <dgm:prSet/>
      <dgm:spPr/>
      <dgm:t>
        <a:bodyPr/>
        <a:lstStyle/>
        <a:p>
          <a:endParaRPr lang="en-CA"/>
        </a:p>
      </dgm:t>
    </dgm:pt>
    <dgm:pt modelId="{F3F6DC12-BD61-4407-8C98-A35880B18E8A}" type="sibTrans" cxnId="{35705D88-A562-4585-BA6D-CD1A4B04BBD0}">
      <dgm:prSet/>
      <dgm:spPr/>
      <dgm:t>
        <a:bodyPr/>
        <a:lstStyle/>
        <a:p>
          <a:endParaRPr lang="en-CA"/>
        </a:p>
      </dgm:t>
    </dgm:pt>
    <dgm:pt modelId="{F42756B2-970C-434E-881B-04CE24F7A3DC}" type="pres">
      <dgm:prSet presAssocID="{CEBBC65D-AF56-4856-BBA8-462E72C014D2}" presName="linearFlow" presStyleCnt="0">
        <dgm:presLayoutVars>
          <dgm:dir/>
          <dgm:animLvl val="lvl"/>
          <dgm:resizeHandles val="exact"/>
        </dgm:presLayoutVars>
      </dgm:prSet>
      <dgm:spPr/>
    </dgm:pt>
    <dgm:pt modelId="{6012FD8E-8F25-48B2-9AC3-5E6432F3E277}" type="pres">
      <dgm:prSet presAssocID="{B49C3816-3CCD-4295-8748-0F82AB973BBA}" presName="composite" presStyleCnt="0"/>
      <dgm:spPr/>
    </dgm:pt>
    <dgm:pt modelId="{78DB539E-A3E0-4A29-939F-1994D3B6A35C}" type="pres">
      <dgm:prSet presAssocID="{B49C3816-3CCD-4295-8748-0F82AB973BBA}" presName="parentText" presStyleLbl="alignNode1" presStyleIdx="0" presStyleCnt="3" custScaleX="114174">
        <dgm:presLayoutVars>
          <dgm:chMax val="1"/>
          <dgm:bulletEnabled val="1"/>
        </dgm:presLayoutVars>
      </dgm:prSet>
      <dgm:spPr/>
    </dgm:pt>
    <dgm:pt modelId="{B8331EAC-2F22-45F9-A27F-3FCC9A4AD0E6}" type="pres">
      <dgm:prSet presAssocID="{B49C3816-3CCD-4295-8748-0F82AB973BBA}" presName="descendantText" presStyleLbl="alignAcc1" presStyleIdx="0" presStyleCnt="3">
        <dgm:presLayoutVars>
          <dgm:bulletEnabled val="1"/>
        </dgm:presLayoutVars>
      </dgm:prSet>
      <dgm:spPr/>
    </dgm:pt>
    <dgm:pt modelId="{263B72CF-9391-4966-81A3-E3D520DC2674}" type="pres">
      <dgm:prSet presAssocID="{A318CAAD-B184-46BD-8DBE-CAF8E913139C}" presName="sp" presStyleCnt="0"/>
      <dgm:spPr/>
    </dgm:pt>
    <dgm:pt modelId="{013D3579-C5BA-47D6-A0BB-3DE6D191748C}" type="pres">
      <dgm:prSet presAssocID="{802151CC-7ACB-43B5-8845-C0EE964D6B9A}" presName="composite" presStyleCnt="0"/>
      <dgm:spPr/>
    </dgm:pt>
    <dgm:pt modelId="{3BA13613-0E34-4538-8ECA-1881CF84BC45}" type="pres">
      <dgm:prSet presAssocID="{802151CC-7ACB-43B5-8845-C0EE964D6B9A}" presName="parentText" presStyleLbl="alignNode1" presStyleIdx="1" presStyleCnt="3" custScaleX="114278">
        <dgm:presLayoutVars>
          <dgm:chMax val="1"/>
          <dgm:bulletEnabled val="1"/>
        </dgm:presLayoutVars>
      </dgm:prSet>
      <dgm:spPr/>
    </dgm:pt>
    <dgm:pt modelId="{6D114F58-1145-46A7-8A95-B9C89C84BD4D}" type="pres">
      <dgm:prSet presAssocID="{802151CC-7ACB-43B5-8845-C0EE964D6B9A}" presName="descendantText" presStyleLbl="alignAcc1" presStyleIdx="1" presStyleCnt="3">
        <dgm:presLayoutVars>
          <dgm:bulletEnabled val="1"/>
        </dgm:presLayoutVars>
      </dgm:prSet>
      <dgm:spPr/>
    </dgm:pt>
    <dgm:pt modelId="{DE193406-8013-4526-B9E9-607A10BD342F}" type="pres">
      <dgm:prSet presAssocID="{BCACBB72-A7EB-4000-9000-B404E491F9C3}" presName="sp" presStyleCnt="0"/>
      <dgm:spPr/>
    </dgm:pt>
    <dgm:pt modelId="{EAB28EFB-310A-463B-AE74-C0B52593A5AE}" type="pres">
      <dgm:prSet presAssocID="{356E272A-510C-4169-8E9B-C1A77FFB3AA0}" presName="composite" presStyleCnt="0"/>
      <dgm:spPr/>
    </dgm:pt>
    <dgm:pt modelId="{03FCB755-4A46-4100-8AF0-1960C9DE2428}" type="pres">
      <dgm:prSet presAssocID="{356E272A-510C-4169-8E9B-C1A77FFB3AA0}" presName="parentText" presStyleLbl="alignNode1" presStyleIdx="2" presStyleCnt="3" custScaleX="120889" custLinFactNeighborX="-12479" custLinFactNeighborY="1391">
        <dgm:presLayoutVars>
          <dgm:chMax val="1"/>
          <dgm:bulletEnabled val="1"/>
        </dgm:presLayoutVars>
      </dgm:prSet>
      <dgm:spPr/>
    </dgm:pt>
    <dgm:pt modelId="{513FCB68-F60F-4D0F-8591-1E371048F327}" type="pres">
      <dgm:prSet presAssocID="{356E272A-510C-4169-8E9B-C1A77FFB3AA0}" presName="descendantText" presStyleLbl="alignAcc1" presStyleIdx="2" presStyleCnt="3" custLinFactNeighborX="3374" custLinFactNeighborY="-5199">
        <dgm:presLayoutVars>
          <dgm:bulletEnabled val="1"/>
        </dgm:presLayoutVars>
      </dgm:prSet>
      <dgm:spPr/>
    </dgm:pt>
  </dgm:ptLst>
  <dgm:cxnLst>
    <dgm:cxn modelId="{5B2CD114-8155-48C8-8F62-D187FCBD8877}" type="presOf" srcId="{13B5E2BB-D8B9-4500-92F2-EED713B332B3}" destId="{513FCB68-F60F-4D0F-8591-1E371048F327}" srcOrd="0" destOrd="2" presId="urn:microsoft.com/office/officeart/2005/8/layout/chevron2"/>
    <dgm:cxn modelId="{22D31D15-C798-4E12-819F-E352747D6C2C}" srcId="{356E272A-510C-4169-8E9B-C1A77FFB3AA0}" destId="{13B5E2BB-D8B9-4500-92F2-EED713B332B3}" srcOrd="2" destOrd="0" parTransId="{A6BD63E8-4E9D-4815-BA4B-3F6007D386C1}" sibTransId="{2D1192C8-628E-4E5B-B7B5-507E606E04D4}"/>
    <dgm:cxn modelId="{2CCDB31C-AD61-4822-99D5-7C9A8085ED9A}" type="presOf" srcId="{D52496CC-694A-4532-A284-090DEF5E9EC6}" destId="{B8331EAC-2F22-45F9-A27F-3FCC9A4AD0E6}" srcOrd="0" destOrd="0" presId="urn:microsoft.com/office/officeart/2005/8/layout/chevron2"/>
    <dgm:cxn modelId="{995CB71C-19CF-46E4-B68B-ED8B75C99660}" type="presOf" srcId="{CEBBC65D-AF56-4856-BBA8-462E72C014D2}" destId="{F42756B2-970C-434E-881B-04CE24F7A3DC}" srcOrd="0" destOrd="0" presId="urn:microsoft.com/office/officeart/2005/8/layout/chevron2"/>
    <dgm:cxn modelId="{76B4F21D-AE2A-4581-AF22-038B0CA53572}" srcId="{B49C3816-3CCD-4295-8748-0F82AB973BBA}" destId="{63394F84-8C32-4F48-BCE2-45D0D2B9F95C}" srcOrd="2" destOrd="0" parTransId="{591101E3-DAA2-4B21-924E-A4A39CF733C1}" sibTransId="{7BF012B1-9FBD-4792-BA13-AA6EF474E36E}"/>
    <dgm:cxn modelId="{48CD2F27-E077-42B8-AE17-CDA4F79D421E}" type="presOf" srcId="{356E272A-510C-4169-8E9B-C1A77FFB3AA0}" destId="{03FCB755-4A46-4100-8AF0-1960C9DE2428}" srcOrd="0" destOrd="0" presId="urn:microsoft.com/office/officeart/2005/8/layout/chevron2"/>
    <dgm:cxn modelId="{B021DF39-0C18-4C88-9071-F90727C745AC}" srcId="{B49C3816-3CCD-4295-8748-0F82AB973BBA}" destId="{D52496CC-694A-4532-A284-090DEF5E9EC6}" srcOrd="0" destOrd="0" parTransId="{E4426F83-9DE1-4467-99A4-8CDA0982145F}" sibTransId="{550F5525-1750-4751-A9AA-FFD8E4AD7959}"/>
    <dgm:cxn modelId="{B5920466-CECD-4982-9F3B-5D271A4D5B3E}" type="presOf" srcId="{BA0EC79A-BA9F-438A-B4AD-C32273F35A2F}" destId="{B8331EAC-2F22-45F9-A27F-3FCC9A4AD0E6}" srcOrd="0" destOrd="1" presId="urn:microsoft.com/office/officeart/2005/8/layout/chevron2"/>
    <dgm:cxn modelId="{2502806D-6B9B-442E-9B93-CA03C8B12B32}" srcId="{CEBBC65D-AF56-4856-BBA8-462E72C014D2}" destId="{B49C3816-3CCD-4295-8748-0F82AB973BBA}" srcOrd="0" destOrd="0" parTransId="{85A2C509-F50A-4AF0-9B30-B575B56280CD}" sibTransId="{A318CAAD-B184-46BD-8DBE-CAF8E913139C}"/>
    <dgm:cxn modelId="{5EA2C053-6ECE-4325-9D9F-127F2F949FC6}" type="presOf" srcId="{E9F36934-2291-4205-A12E-FDF2C690346E}" destId="{6D114F58-1145-46A7-8A95-B9C89C84BD4D}" srcOrd="0" destOrd="2" presId="urn:microsoft.com/office/officeart/2005/8/layout/chevron2"/>
    <dgm:cxn modelId="{6EB5E075-CE83-4078-B75F-8567366930AD}" type="presOf" srcId="{802151CC-7ACB-43B5-8845-C0EE964D6B9A}" destId="{3BA13613-0E34-4538-8ECA-1881CF84BC45}" srcOrd="0" destOrd="0" presId="urn:microsoft.com/office/officeart/2005/8/layout/chevron2"/>
    <dgm:cxn modelId="{D49A8383-364E-431F-8D56-D0CB80040238}" srcId="{CEBBC65D-AF56-4856-BBA8-462E72C014D2}" destId="{356E272A-510C-4169-8E9B-C1A77FFB3AA0}" srcOrd="2" destOrd="0" parTransId="{7C27F7A7-9E71-4658-BB03-9F6EEC8C0932}" sibTransId="{ACED70BA-CF0B-48E2-87B3-DDB478A550A1}"/>
    <dgm:cxn modelId="{35705D88-A562-4585-BA6D-CD1A4B04BBD0}" srcId="{356E272A-510C-4169-8E9B-C1A77FFB3AA0}" destId="{07550691-03BE-45D7-96DE-96F9AB57EF8A}" srcOrd="0" destOrd="0" parTransId="{691B5FA3-C000-4499-899D-94101D56803B}" sibTransId="{F3F6DC12-BD61-4407-8C98-A35880B18E8A}"/>
    <dgm:cxn modelId="{FB4A568D-E0EE-4AFC-952F-19F90D408E67}" type="presOf" srcId="{07550691-03BE-45D7-96DE-96F9AB57EF8A}" destId="{513FCB68-F60F-4D0F-8591-1E371048F327}" srcOrd="0" destOrd="0" presId="urn:microsoft.com/office/officeart/2005/8/layout/chevron2"/>
    <dgm:cxn modelId="{72C817B1-396C-4028-B107-2F40ADECA674}" type="presOf" srcId="{67CB4EE1-347D-42EC-89F6-BC40AF9EDDA9}" destId="{513FCB68-F60F-4D0F-8591-1E371048F327}" srcOrd="0" destOrd="1" presId="urn:microsoft.com/office/officeart/2005/8/layout/chevron2"/>
    <dgm:cxn modelId="{C0229BB4-C8BE-4439-BD28-7C3280EF06DB}" type="presOf" srcId="{7B8BE1C3-DA8D-478D-BB03-C733A1236813}" destId="{6D114F58-1145-46A7-8A95-B9C89C84BD4D}" srcOrd="0" destOrd="0" presId="urn:microsoft.com/office/officeart/2005/8/layout/chevron2"/>
    <dgm:cxn modelId="{1DA84FB6-A6A8-42B7-AF0B-C5C00F23882F}" srcId="{802151CC-7ACB-43B5-8845-C0EE964D6B9A}" destId="{DA47AB75-B988-4EB5-8CB5-EE2803C62E0D}" srcOrd="1" destOrd="0" parTransId="{B1FA0C9F-6E89-4F11-A646-85237FBA87D1}" sibTransId="{90750A9D-31AB-4B8B-931E-5EAFEFE2902F}"/>
    <dgm:cxn modelId="{23070EB7-0584-492C-B09D-135046DB8548}" type="presOf" srcId="{63394F84-8C32-4F48-BCE2-45D0D2B9F95C}" destId="{B8331EAC-2F22-45F9-A27F-3FCC9A4AD0E6}" srcOrd="0" destOrd="2" presId="urn:microsoft.com/office/officeart/2005/8/layout/chevron2"/>
    <dgm:cxn modelId="{59E76CBC-A79B-4ABB-8D74-A0A97D589888}" srcId="{356E272A-510C-4169-8E9B-C1A77FFB3AA0}" destId="{67CB4EE1-347D-42EC-89F6-BC40AF9EDDA9}" srcOrd="1" destOrd="0" parTransId="{FCE25F20-8B80-4075-8F69-91B92D7E10BE}" sibTransId="{CE00A938-D04E-40C4-96B7-09A01328694E}"/>
    <dgm:cxn modelId="{A13D4BC9-8E87-41C6-B802-37D9B15EC646}" srcId="{802151CC-7ACB-43B5-8845-C0EE964D6B9A}" destId="{E9F36934-2291-4205-A12E-FDF2C690346E}" srcOrd="2" destOrd="0" parTransId="{C768BE21-E3AD-4395-A8D5-3FBED2E4089C}" sibTransId="{BC863E8E-513F-4C76-B8C2-99AAC1F5A38E}"/>
    <dgm:cxn modelId="{43A7C8D6-67C5-49A2-A463-FCCBC0102FEA}" type="presOf" srcId="{DA47AB75-B988-4EB5-8CB5-EE2803C62E0D}" destId="{6D114F58-1145-46A7-8A95-B9C89C84BD4D}" srcOrd="0" destOrd="1" presId="urn:microsoft.com/office/officeart/2005/8/layout/chevron2"/>
    <dgm:cxn modelId="{EECAA4E5-5535-4610-B399-B43B87F90430}" srcId="{802151CC-7ACB-43B5-8845-C0EE964D6B9A}" destId="{7B8BE1C3-DA8D-478D-BB03-C733A1236813}" srcOrd="0" destOrd="0" parTransId="{A4EC5C0B-61B3-4C3F-A3F7-DCAB9D9E0B5F}" sibTransId="{F2283971-6B8E-482B-9570-2F6A8F6FAB87}"/>
    <dgm:cxn modelId="{86B4C2E5-9AFB-4EBE-AE4B-6D24950A30A4}" srcId="{CEBBC65D-AF56-4856-BBA8-462E72C014D2}" destId="{802151CC-7ACB-43B5-8845-C0EE964D6B9A}" srcOrd="1" destOrd="0" parTransId="{4C02356C-5188-4BA8-AA04-83F146733DF4}" sibTransId="{BCACBB72-A7EB-4000-9000-B404E491F9C3}"/>
    <dgm:cxn modelId="{4EE1DFE6-2372-4610-871E-EAB72D098CA4}" srcId="{B49C3816-3CCD-4295-8748-0F82AB973BBA}" destId="{BA0EC79A-BA9F-438A-B4AD-C32273F35A2F}" srcOrd="1" destOrd="0" parTransId="{B3361339-C155-4091-82D0-C5D2D6A8D509}" sibTransId="{FB007586-EF1C-4CE6-A812-FC216CD17E12}"/>
    <dgm:cxn modelId="{862DBBF3-CF4F-4AC4-AB19-34B20B95AD0B}" type="presOf" srcId="{B49C3816-3CCD-4295-8748-0F82AB973BBA}" destId="{78DB539E-A3E0-4A29-939F-1994D3B6A35C}" srcOrd="0" destOrd="0" presId="urn:microsoft.com/office/officeart/2005/8/layout/chevron2"/>
    <dgm:cxn modelId="{3CF7355F-645A-4453-A437-F9D1BEFC9F3A}" type="presParOf" srcId="{F42756B2-970C-434E-881B-04CE24F7A3DC}" destId="{6012FD8E-8F25-48B2-9AC3-5E6432F3E277}" srcOrd="0" destOrd="0" presId="urn:microsoft.com/office/officeart/2005/8/layout/chevron2"/>
    <dgm:cxn modelId="{F109154D-76D7-4267-8349-78FE0E980D9D}" type="presParOf" srcId="{6012FD8E-8F25-48B2-9AC3-5E6432F3E277}" destId="{78DB539E-A3E0-4A29-939F-1994D3B6A35C}" srcOrd="0" destOrd="0" presId="urn:microsoft.com/office/officeart/2005/8/layout/chevron2"/>
    <dgm:cxn modelId="{2A66AE84-6579-4FD6-8BEA-57B387447523}" type="presParOf" srcId="{6012FD8E-8F25-48B2-9AC3-5E6432F3E277}" destId="{B8331EAC-2F22-45F9-A27F-3FCC9A4AD0E6}" srcOrd="1" destOrd="0" presId="urn:microsoft.com/office/officeart/2005/8/layout/chevron2"/>
    <dgm:cxn modelId="{AB3A4F9D-BB6C-4BAB-90AF-81F13A155AA9}" type="presParOf" srcId="{F42756B2-970C-434E-881B-04CE24F7A3DC}" destId="{263B72CF-9391-4966-81A3-E3D520DC2674}" srcOrd="1" destOrd="0" presId="urn:microsoft.com/office/officeart/2005/8/layout/chevron2"/>
    <dgm:cxn modelId="{0BDA666D-3C90-41AE-AB34-9CF2B62AC451}" type="presParOf" srcId="{F42756B2-970C-434E-881B-04CE24F7A3DC}" destId="{013D3579-C5BA-47D6-A0BB-3DE6D191748C}" srcOrd="2" destOrd="0" presId="urn:microsoft.com/office/officeart/2005/8/layout/chevron2"/>
    <dgm:cxn modelId="{18A666EE-6F49-4F1E-94DF-3E5D665B5E17}" type="presParOf" srcId="{013D3579-C5BA-47D6-A0BB-3DE6D191748C}" destId="{3BA13613-0E34-4538-8ECA-1881CF84BC45}" srcOrd="0" destOrd="0" presId="urn:microsoft.com/office/officeart/2005/8/layout/chevron2"/>
    <dgm:cxn modelId="{F6C9A80E-D87B-4F59-BAD2-C31CA61EA75F}" type="presParOf" srcId="{013D3579-C5BA-47D6-A0BB-3DE6D191748C}" destId="{6D114F58-1145-46A7-8A95-B9C89C84BD4D}" srcOrd="1" destOrd="0" presId="urn:microsoft.com/office/officeart/2005/8/layout/chevron2"/>
    <dgm:cxn modelId="{F36906FB-1370-4390-8A70-B311AE631214}" type="presParOf" srcId="{F42756B2-970C-434E-881B-04CE24F7A3DC}" destId="{DE193406-8013-4526-B9E9-607A10BD342F}" srcOrd="3" destOrd="0" presId="urn:microsoft.com/office/officeart/2005/8/layout/chevron2"/>
    <dgm:cxn modelId="{B14661AD-E879-4D98-8524-9265F2E2C477}" type="presParOf" srcId="{F42756B2-970C-434E-881B-04CE24F7A3DC}" destId="{EAB28EFB-310A-463B-AE74-C0B52593A5AE}" srcOrd="4" destOrd="0" presId="urn:microsoft.com/office/officeart/2005/8/layout/chevron2"/>
    <dgm:cxn modelId="{E8A8C09A-4B40-46C4-A6ED-829540225232}" type="presParOf" srcId="{EAB28EFB-310A-463B-AE74-C0B52593A5AE}" destId="{03FCB755-4A46-4100-8AF0-1960C9DE2428}" srcOrd="0" destOrd="0" presId="urn:microsoft.com/office/officeart/2005/8/layout/chevron2"/>
    <dgm:cxn modelId="{5F32DAAF-38DA-42B6-903D-0FB5066CCB93}" type="presParOf" srcId="{EAB28EFB-310A-463B-AE74-C0B52593A5AE}" destId="{513FCB68-F60F-4D0F-8591-1E371048F3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2D5899-033F-461A-BDCF-CBC8CBC8FA8A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CA"/>
        </a:p>
      </dgm:t>
    </dgm:pt>
    <dgm:pt modelId="{6FBCB578-0297-46CE-AFFF-C10BBCB5E03F}">
      <dgm:prSet phldrT="[Text]"/>
      <dgm:spPr>
        <a:xfrm>
          <a:off x="4130" y="443126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CA" b="0" i="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Infrastructure</a:t>
          </a:r>
          <a:endParaRPr lang="en-CA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D84B5679-41FB-496A-93FC-C6540203B623}" type="parTrans" cxnId="{C9256677-EF02-42DF-BD85-F1A7219A4496}">
      <dgm:prSet/>
      <dgm:spPr/>
      <dgm:t>
        <a:bodyPr/>
        <a:lstStyle/>
        <a:p>
          <a:endParaRPr lang="en-CA"/>
        </a:p>
      </dgm:t>
    </dgm:pt>
    <dgm:pt modelId="{26B8FCA7-36D6-419F-B32E-E7662F0EB1D4}" type="sibTrans" cxnId="{C9256677-EF02-42DF-BD85-F1A7219A4496}">
      <dgm:prSet/>
      <dgm:spPr/>
      <dgm:t>
        <a:bodyPr/>
        <a:lstStyle/>
        <a:p>
          <a:endParaRPr lang="en-CA"/>
        </a:p>
      </dgm:t>
    </dgm:pt>
    <dgm:pt modelId="{AA42C05E-2CC8-441E-93FE-7AFBB0174AE8}">
      <dgm:prSet phldrT="[Text]"/>
      <dgm:spPr>
        <a:xfrm>
          <a:off x="2464429" y="443126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b="0" i="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Liaison avec les Autochtones</a:t>
          </a:r>
          <a:endParaRPr lang="en-CA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E434FF6B-895B-4CAF-A9D4-991A2D4EC15C}" type="parTrans" cxnId="{E0918D9F-68F0-4013-9D24-A868260E1BE1}">
      <dgm:prSet/>
      <dgm:spPr/>
      <dgm:t>
        <a:bodyPr/>
        <a:lstStyle/>
        <a:p>
          <a:endParaRPr lang="en-CA"/>
        </a:p>
      </dgm:t>
    </dgm:pt>
    <dgm:pt modelId="{E1B87F18-4F4F-4717-91A6-506DE7D18E6C}" type="sibTrans" cxnId="{E0918D9F-68F0-4013-9D24-A868260E1BE1}">
      <dgm:prSet/>
      <dgm:spPr/>
      <dgm:t>
        <a:bodyPr/>
        <a:lstStyle/>
        <a:p>
          <a:endParaRPr lang="en-CA"/>
        </a:p>
      </dgm:t>
    </dgm:pt>
    <dgm:pt modelId="{A0006B26-4FE1-4B25-ACCD-795FE4F7DB1B}">
      <dgm:prSet phldrT="[Text]"/>
      <dgm:spPr>
        <a:xfrm>
          <a:off x="4924728" y="443126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b="0" i="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Culture et patrimoine</a:t>
          </a:r>
          <a:endParaRPr lang="en-CA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EC6A3C2F-449E-489F-9431-B1C23024F6F0}" type="parTrans" cxnId="{C7CEEB20-1054-40EF-8C9A-089C00525F81}">
      <dgm:prSet/>
      <dgm:spPr/>
      <dgm:t>
        <a:bodyPr/>
        <a:lstStyle/>
        <a:p>
          <a:endParaRPr lang="en-CA"/>
        </a:p>
      </dgm:t>
    </dgm:pt>
    <dgm:pt modelId="{9EE1B28A-05B1-4CC4-8C0A-282CDB2D713C}" type="sibTrans" cxnId="{C7CEEB20-1054-40EF-8C9A-089C00525F81}">
      <dgm:prSet/>
      <dgm:spPr/>
      <dgm:t>
        <a:bodyPr/>
        <a:lstStyle/>
        <a:p>
          <a:endParaRPr lang="en-CA"/>
        </a:p>
      </dgm:t>
    </dgm:pt>
    <dgm:pt modelId="{C28C09EC-0930-4501-9B0B-6CE29FC331A3}">
      <dgm:prSet phldrT="[Text]"/>
      <dgm:spPr>
        <a:xfrm>
          <a:off x="7385027" y="443126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CA" b="0" i="0" dirty="0" err="1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Développement</a:t>
          </a:r>
          <a:r>
            <a:rPr lang="en-CA" b="0" i="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 durable</a:t>
          </a:r>
          <a:endParaRPr lang="en-CA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3B376466-13BB-4E62-9F13-250E478F1586}" type="parTrans" cxnId="{92EEDB33-0685-45DA-8E5A-1075B73F2DCD}">
      <dgm:prSet/>
      <dgm:spPr/>
      <dgm:t>
        <a:bodyPr/>
        <a:lstStyle/>
        <a:p>
          <a:endParaRPr lang="en-CA"/>
        </a:p>
      </dgm:t>
    </dgm:pt>
    <dgm:pt modelId="{16AB2147-B4A4-4A4F-A8ED-3317F3C0D82C}" type="sibTrans" cxnId="{92EEDB33-0685-45DA-8E5A-1075B73F2DCD}">
      <dgm:prSet/>
      <dgm:spPr/>
      <dgm:t>
        <a:bodyPr/>
        <a:lstStyle/>
        <a:p>
          <a:endParaRPr lang="en-CA"/>
        </a:p>
      </dgm:t>
    </dgm:pt>
    <dgm:pt modelId="{FB8102E5-1B57-455E-AFBC-71F52B14A574}">
      <dgm:prSet phldrT="[Text]"/>
      <dgm:spPr>
        <a:xfrm>
          <a:off x="9845325" y="443126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CA" b="0" i="0" dirty="0" err="1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Logement</a:t>
          </a:r>
          <a:r>
            <a:rPr lang="en-CA" b="0" i="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 et </a:t>
          </a:r>
          <a:r>
            <a:rPr lang="en-CA" b="0" i="0" dirty="0" err="1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abordabilité</a:t>
          </a:r>
          <a:endParaRPr lang="en-CA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6E37E9DE-CD6D-4A15-94EB-1F807ADBCA7D}" type="parTrans" cxnId="{A8922F27-FEA8-44D9-9013-134F27D94E89}">
      <dgm:prSet/>
      <dgm:spPr/>
      <dgm:t>
        <a:bodyPr/>
        <a:lstStyle/>
        <a:p>
          <a:endParaRPr lang="en-CA"/>
        </a:p>
      </dgm:t>
    </dgm:pt>
    <dgm:pt modelId="{E5357BBB-3216-46FB-8064-29625B44A0EF}" type="sibTrans" cxnId="{A8922F27-FEA8-44D9-9013-134F27D94E89}">
      <dgm:prSet/>
      <dgm:spPr/>
      <dgm:t>
        <a:bodyPr/>
        <a:lstStyle/>
        <a:p>
          <a:endParaRPr lang="en-CA"/>
        </a:p>
      </dgm:t>
    </dgm:pt>
    <dgm:pt modelId="{8911A26D-EAD7-4FF3-B389-9B4B4CD3CD8C}" type="pres">
      <dgm:prSet presAssocID="{572D5899-033F-461A-BDCF-CBC8CBC8FA8A}" presName="diagram" presStyleCnt="0">
        <dgm:presLayoutVars>
          <dgm:dir/>
          <dgm:resizeHandles val="exact"/>
        </dgm:presLayoutVars>
      </dgm:prSet>
      <dgm:spPr/>
    </dgm:pt>
    <dgm:pt modelId="{E7D51F5C-1764-42AC-8379-7BCBDB2D0DE9}" type="pres">
      <dgm:prSet presAssocID="{6FBCB578-0297-46CE-AFFF-C10BBCB5E03F}" presName="node" presStyleLbl="node1" presStyleIdx="0" presStyleCnt="5">
        <dgm:presLayoutVars>
          <dgm:bulletEnabled val="1"/>
        </dgm:presLayoutVars>
      </dgm:prSet>
      <dgm:spPr/>
    </dgm:pt>
    <dgm:pt modelId="{49845802-44F3-4E82-9B76-54C7DE24F5A3}" type="pres">
      <dgm:prSet presAssocID="{26B8FCA7-36D6-419F-B32E-E7662F0EB1D4}" presName="sibTrans" presStyleCnt="0"/>
      <dgm:spPr/>
    </dgm:pt>
    <dgm:pt modelId="{15281008-B14D-4044-9C15-0D88B0FD46A0}" type="pres">
      <dgm:prSet presAssocID="{AA42C05E-2CC8-441E-93FE-7AFBB0174AE8}" presName="node" presStyleLbl="node1" presStyleIdx="1" presStyleCnt="5" custLinFactX="10000" custLinFactNeighborX="100000" custLinFactNeighborY="-862">
        <dgm:presLayoutVars>
          <dgm:bulletEnabled val="1"/>
        </dgm:presLayoutVars>
      </dgm:prSet>
      <dgm:spPr/>
    </dgm:pt>
    <dgm:pt modelId="{A30AB492-839B-4C98-9560-6ED70C7D4A2E}" type="pres">
      <dgm:prSet presAssocID="{E1B87F18-4F4F-4717-91A6-506DE7D18E6C}" presName="sibTrans" presStyleCnt="0"/>
      <dgm:spPr/>
    </dgm:pt>
    <dgm:pt modelId="{52A17B11-443C-489A-A048-FEC119B2CE80}" type="pres">
      <dgm:prSet presAssocID="{A0006B26-4FE1-4B25-ACCD-795FE4F7DB1B}" presName="node" presStyleLbl="node1" presStyleIdx="2" presStyleCnt="5" custLinFactX="-9021" custLinFactNeighborX="-100000" custLinFactNeighborY="-2221">
        <dgm:presLayoutVars>
          <dgm:bulletEnabled val="1"/>
        </dgm:presLayoutVars>
      </dgm:prSet>
      <dgm:spPr/>
    </dgm:pt>
    <dgm:pt modelId="{6F40F204-CAFC-4006-B3B5-75D4A7156BEC}" type="pres">
      <dgm:prSet presAssocID="{9EE1B28A-05B1-4CC4-8C0A-282CDB2D713C}" presName="sibTrans" presStyleCnt="0"/>
      <dgm:spPr/>
    </dgm:pt>
    <dgm:pt modelId="{B943EB6A-C6A3-4904-9D07-BD63991C07DD}" type="pres">
      <dgm:prSet presAssocID="{C28C09EC-0930-4501-9B0B-6CE29FC331A3}" presName="node" presStyleLbl="node1" presStyleIdx="3" presStyleCnt="5">
        <dgm:presLayoutVars>
          <dgm:bulletEnabled val="1"/>
        </dgm:presLayoutVars>
      </dgm:prSet>
      <dgm:spPr/>
    </dgm:pt>
    <dgm:pt modelId="{F294F1B0-399D-489F-AD9B-82CF2B81B624}" type="pres">
      <dgm:prSet presAssocID="{16AB2147-B4A4-4A4F-A8ED-3317F3C0D82C}" presName="sibTrans" presStyleCnt="0"/>
      <dgm:spPr/>
    </dgm:pt>
    <dgm:pt modelId="{7FE14CE8-E776-4435-9B47-4DDC264FD0BA}" type="pres">
      <dgm:prSet presAssocID="{FB8102E5-1B57-455E-AFBC-71F52B14A574}" presName="node" presStyleLbl="node1" presStyleIdx="4" presStyleCnt="5">
        <dgm:presLayoutVars>
          <dgm:bulletEnabled val="1"/>
        </dgm:presLayoutVars>
      </dgm:prSet>
      <dgm:spPr/>
    </dgm:pt>
  </dgm:ptLst>
  <dgm:cxnLst>
    <dgm:cxn modelId="{C7CEEB20-1054-40EF-8C9A-089C00525F81}" srcId="{572D5899-033F-461A-BDCF-CBC8CBC8FA8A}" destId="{A0006B26-4FE1-4B25-ACCD-795FE4F7DB1B}" srcOrd="2" destOrd="0" parTransId="{EC6A3C2F-449E-489F-9431-B1C23024F6F0}" sibTransId="{9EE1B28A-05B1-4CC4-8C0A-282CDB2D713C}"/>
    <dgm:cxn modelId="{A8922F27-FEA8-44D9-9013-134F27D94E89}" srcId="{572D5899-033F-461A-BDCF-CBC8CBC8FA8A}" destId="{FB8102E5-1B57-455E-AFBC-71F52B14A574}" srcOrd="4" destOrd="0" parTransId="{6E37E9DE-CD6D-4A15-94EB-1F807ADBCA7D}" sibTransId="{E5357BBB-3216-46FB-8064-29625B44A0EF}"/>
    <dgm:cxn modelId="{92EEDB33-0685-45DA-8E5A-1075B73F2DCD}" srcId="{572D5899-033F-461A-BDCF-CBC8CBC8FA8A}" destId="{C28C09EC-0930-4501-9B0B-6CE29FC331A3}" srcOrd="3" destOrd="0" parTransId="{3B376466-13BB-4E62-9F13-250E478F1586}" sibTransId="{16AB2147-B4A4-4A4F-A8ED-3317F3C0D82C}"/>
    <dgm:cxn modelId="{E7370360-FE36-4A17-9A30-2577A739718F}" type="presOf" srcId="{A0006B26-4FE1-4B25-ACCD-795FE4F7DB1B}" destId="{52A17B11-443C-489A-A048-FEC119B2CE80}" srcOrd="0" destOrd="0" presId="urn:microsoft.com/office/officeart/2005/8/layout/default"/>
    <dgm:cxn modelId="{EC5DE845-18E3-4382-BD98-4289010C3F77}" type="presOf" srcId="{6FBCB578-0297-46CE-AFFF-C10BBCB5E03F}" destId="{E7D51F5C-1764-42AC-8379-7BCBDB2D0DE9}" srcOrd="0" destOrd="0" presId="urn:microsoft.com/office/officeart/2005/8/layout/default"/>
    <dgm:cxn modelId="{E3F2F348-2639-4819-8062-FF127ABB394E}" type="presOf" srcId="{572D5899-033F-461A-BDCF-CBC8CBC8FA8A}" destId="{8911A26D-EAD7-4FF3-B389-9B4B4CD3CD8C}" srcOrd="0" destOrd="0" presId="urn:microsoft.com/office/officeart/2005/8/layout/default"/>
    <dgm:cxn modelId="{C9256677-EF02-42DF-BD85-F1A7219A4496}" srcId="{572D5899-033F-461A-BDCF-CBC8CBC8FA8A}" destId="{6FBCB578-0297-46CE-AFFF-C10BBCB5E03F}" srcOrd="0" destOrd="0" parTransId="{D84B5679-41FB-496A-93FC-C6540203B623}" sibTransId="{26B8FCA7-36D6-419F-B32E-E7662F0EB1D4}"/>
    <dgm:cxn modelId="{901B5479-E40E-43C1-8FE4-7A6CDD54D973}" type="presOf" srcId="{AA42C05E-2CC8-441E-93FE-7AFBB0174AE8}" destId="{15281008-B14D-4044-9C15-0D88B0FD46A0}" srcOrd="0" destOrd="0" presId="urn:microsoft.com/office/officeart/2005/8/layout/default"/>
    <dgm:cxn modelId="{0F384A9D-97C0-439C-815D-0BB3C058B464}" type="presOf" srcId="{C28C09EC-0930-4501-9B0B-6CE29FC331A3}" destId="{B943EB6A-C6A3-4904-9D07-BD63991C07DD}" srcOrd="0" destOrd="0" presId="urn:microsoft.com/office/officeart/2005/8/layout/default"/>
    <dgm:cxn modelId="{E0918D9F-68F0-4013-9D24-A868260E1BE1}" srcId="{572D5899-033F-461A-BDCF-CBC8CBC8FA8A}" destId="{AA42C05E-2CC8-441E-93FE-7AFBB0174AE8}" srcOrd="1" destOrd="0" parTransId="{E434FF6B-895B-4CAF-A9D4-991A2D4EC15C}" sibTransId="{E1B87F18-4F4F-4717-91A6-506DE7D18E6C}"/>
    <dgm:cxn modelId="{085076E7-B7B0-4D12-8A9B-0C4086A5DE39}" type="presOf" srcId="{FB8102E5-1B57-455E-AFBC-71F52B14A574}" destId="{7FE14CE8-E776-4435-9B47-4DDC264FD0BA}" srcOrd="0" destOrd="0" presId="urn:microsoft.com/office/officeart/2005/8/layout/default"/>
    <dgm:cxn modelId="{96BA02B5-B12E-425A-8DFB-41FD281BC3FF}" type="presParOf" srcId="{8911A26D-EAD7-4FF3-B389-9B4B4CD3CD8C}" destId="{E7D51F5C-1764-42AC-8379-7BCBDB2D0DE9}" srcOrd="0" destOrd="0" presId="urn:microsoft.com/office/officeart/2005/8/layout/default"/>
    <dgm:cxn modelId="{FF424538-60D6-4262-90DB-D381AF53F050}" type="presParOf" srcId="{8911A26D-EAD7-4FF3-B389-9B4B4CD3CD8C}" destId="{49845802-44F3-4E82-9B76-54C7DE24F5A3}" srcOrd="1" destOrd="0" presId="urn:microsoft.com/office/officeart/2005/8/layout/default"/>
    <dgm:cxn modelId="{9313F277-C48C-4DD1-B5C4-E14B0D719C06}" type="presParOf" srcId="{8911A26D-EAD7-4FF3-B389-9B4B4CD3CD8C}" destId="{15281008-B14D-4044-9C15-0D88B0FD46A0}" srcOrd="2" destOrd="0" presId="urn:microsoft.com/office/officeart/2005/8/layout/default"/>
    <dgm:cxn modelId="{10862FD5-6C20-4684-9D35-BD6B0C55A72B}" type="presParOf" srcId="{8911A26D-EAD7-4FF3-B389-9B4B4CD3CD8C}" destId="{A30AB492-839B-4C98-9560-6ED70C7D4A2E}" srcOrd="3" destOrd="0" presId="urn:microsoft.com/office/officeart/2005/8/layout/default"/>
    <dgm:cxn modelId="{AAFBD079-30A0-496D-9A0C-F68FBB1B7852}" type="presParOf" srcId="{8911A26D-EAD7-4FF3-B389-9B4B4CD3CD8C}" destId="{52A17B11-443C-489A-A048-FEC119B2CE80}" srcOrd="4" destOrd="0" presId="urn:microsoft.com/office/officeart/2005/8/layout/default"/>
    <dgm:cxn modelId="{EBD37BB9-7DA3-43E3-A42D-04B142238066}" type="presParOf" srcId="{8911A26D-EAD7-4FF3-B389-9B4B4CD3CD8C}" destId="{6F40F204-CAFC-4006-B3B5-75D4A7156BEC}" srcOrd="5" destOrd="0" presId="urn:microsoft.com/office/officeart/2005/8/layout/default"/>
    <dgm:cxn modelId="{F9790593-AA37-40E4-86B4-2C1502125D85}" type="presParOf" srcId="{8911A26D-EAD7-4FF3-B389-9B4B4CD3CD8C}" destId="{B943EB6A-C6A3-4904-9D07-BD63991C07DD}" srcOrd="6" destOrd="0" presId="urn:microsoft.com/office/officeart/2005/8/layout/default"/>
    <dgm:cxn modelId="{C0AE1B79-D1E8-45F8-82A6-418410F585E6}" type="presParOf" srcId="{8911A26D-EAD7-4FF3-B389-9B4B4CD3CD8C}" destId="{F294F1B0-399D-489F-AD9B-82CF2B81B624}" srcOrd="7" destOrd="0" presId="urn:microsoft.com/office/officeart/2005/8/layout/default"/>
    <dgm:cxn modelId="{C61563C1-05BB-4247-B9FD-33CB26A992DD}" type="presParOf" srcId="{8911A26D-EAD7-4FF3-B389-9B4B4CD3CD8C}" destId="{7FE14CE8-E776-4435-9B47-4DDC264FD0B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B539E-A3E0-4A29-939F-1994D3B6A35C}">
      <dsp:nvSpPr>
        <dsp:cNvPr id="0" name=""/>
        <dsp:cNvSpPr/>
      </dsp:nvSpPr>
      <dsp:spPr>
        <a:xfrm rot="5400000">
          <a:off x="-234102" y="174521"/>
          <a:ext cx="1709445" cy="1366219"/>
        </a:xfrm>
        <a:prstGeom prst="chevron">
          <a:avLst/>
        </a:prstGeom>
        <a:gradFill rotWithShape="0">
          <a:gsLst>
            <a:gs pos="0">
              <a:srgbClr val="4BACC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Demande</a:t>
          </a:r>
        </a:p>
      </dsp:txBody>
      <dsp:txXfrm rot="-5400000">
        <a:off x="-62488" y="686018"/>
        <a:ext cx="1366219" cy="343226"/>
      </dsp:txXfrm>
    </dsp:sp>
    <dsp:sp modelId="{B8331EAC-2F22-45F9-A27F-3FCC9A4AD0E6}">
      <dsp:nvSpPr>
        <dsp:cNvPr id="0" name=""/>
        <dsp:cNvSpPr/>
      </dsp:nvSpPr>
      <dsp:spPr>
        <a:xfrm rot="5400000">
          <a:off x="3273470" y="-2051637"/>
          <a:ext cx="1111139" cy="52202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CCN soumet la demande à la Ville</a:t>
          </a:r>
          <a:endParaRPr lang="en-C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La Ville fait une revue initiale</a:t>
          </a:r>
          <a:endParaRPr lang="en-C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La Ville confirme son échéancier</a:t>
          </a:r>
          <a:endParaRPr lang="en-C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 rot="-5400000">
        <a:off x="1218925" y="57149"/>
        <a:ext cx="5165989" cy="1002657"/>
      </dsp:txXfrm>
    </dsp:sp>
    <dsp:sp modelId="{3BA13613-0E34-4538-8ECA-1881CF84BC45}">
      <dsp:nvSpPr>
        <dsp:cNvPr id="0" name=""/>
        <dsp:cNvSpPr/>
      </dsp:nvSpPr>
      <dsp:spPr>
        <a:xfrm rot="5400000">
          <a:off x="-233480" y="1690499"/>
          <a:ext cx="1709445" cy="1367463"/>
        </a:xfrm>
        <a:prstGeom prst="chevron">
          <a:avLst/>
        </a:prstGeom>
        <a:gradFill rotWithShape="0">
          <a:gsLst>
            <a:gs pos="0">
              <a:srgbClr val="4BACC6">
                <a:shade val="50000"/>
                <a:hueOff val="168648"/>
                <a:satOff val="-3730"/>
                <a:lumOff val="27991"/>
                <a:alphaOff val="0"/>
                <a:shade val="51000"/>
                <a:satMod val="130000"/>
              </a:srgbClr>
            </a:gs>
            <a:gs pos="80000">
              <a:srgbClr val="4BACC6">
                <a:shade val="50000"/>
                <a:hueOff val="168648"/>
                <a:satOff val="-3730"/>
                <a:lumOff val="27991"/>
                <a:alphaOff val="0"/>
                <a:shade val="93000"/>
                <a:satMod val="130000"/>
              </a:srgbClr>
            </a:gs>
            <a:gs pos="100000">
              <a:srgbClr val="4BACC6">
                <a:shade val="50000"/>
                <a:hueOff val="168648"/>
                <a:satOff val="-3730"/>
                <a:lumOff val="2799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Complète</a:t>
          </a:r>
          <a:endParaRPr lang="en-CA" sz="2000" kern="1200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 rot="-5400000">
        <a:off x="-62488" y="2203240"/>
        <a:ext cx="1367463" cy="341982"/>
      </dsp:txXfrm>
    </dsp:sp>
    <dsp:sp modelId="{6D114F58-1145-46A7-8A95-B9C89C84BD4D}">
      <dsp:nvSpPr>
        <dsp:cNvPr id="0" name=""/>
        <dsp:cNvSpPr/>
      </dsp:nvSpPr>
      <dsp:spPr>
        <a:xfrm rot="5400000">
          <a:off x="3274093" y="-535036"/>
          <a:ext cx="1111139" cy="52202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La demande est jugée complète</a:t>
          </a:r>
          <a:endParaRPr lang="en-C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Le matériel est rendu accessible au public</a:t>
          </a:r>
          <a:endParaRPr lang="en-C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Comité d’examen du design</a:t>
          </a:r>
          <a:endParaRPr lang="en-C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 rot="-5400000">
        <a:off x="1219548" y="1573750"/>
        <a:ext cx="5165989" cy="1002657"/>
      </dsp:txXfrm>
    </dsp:sp>
    <dsp:sp modelId="{03FCB755-4A46-4100-8AF0-1960C9DE2428}">
      <dsp:nvSpPr>
        <dsp:cNvPr id="0" name=""/>
        <dsp:cNvSpPr/>
      </dsp:nvSpPr>
      <dsp:spPr>
        <a:xfrm rot="5400000">
          <a:off x="-193926" y="3170454"/>
          <a:ext cx="1709445" cy="1446571"/>
        </a:xfrm>
        <a:prstGeom prst="chevron">
          <a:avLst/>
        </a:prstGeom>
        <a:gradFill rotWithShape="0">
          <a:gsLst>
            <a:gs pos="0">
              <a:srgbClr val="4BACC6">
                <a:shade val="50000"/>
                <a:hueOff val="168648"/>
                <a:satOff val="-3730"/>
                <a:lumOff val="27991"/>
                <a:alphaOff val="0"/>
                <a:shade val="51000"/>
                <a:satMod val="130000"/>
              </a:srgbClr>
            </a:gs>
            <a:gs pos="80000">
              <a:srgbClr val="4BACC6">
                <a:shade val="50000"/>
                <a:hueOff val="168648"/>
                <a:satOff val="-3730"/>
                <a:lumOff val="27991"/>
                <a:alphaOff val="0"/>
                <a:shade val="93000"/>
                <a:satMod val="130000"/>
              </a:srgbClr>
            </a:gs>
            <a:gs pos="100000">
              <a:srgbClr val="4BACC6">
                <a:shade val="50000"/>
                <a:hueOff val="168648"/>
                <a:satOff val="-3730"/>
                <a:lumOff val="2799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Approbation</a:t>
          </a:r>
          <a:endParaRPr lang="en-CA" sz="2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-62488" y="3762303"/>
        <a:ext cx="1446571" cy="262874"/>
      </dsp:txXfrm>
    </dsp:sp>
    <dsp:sp modelId="{513FCB68-F60F-4D0F-8591-1E371048F327}">
      <dsp:nvSpPr>
        <dsp:cNvPr id="0" name=""/>
        <dsp:cNvSpPr/>
      </dsp:nvSpPr>
      <dsp:spPr>
        <a:xfrm rot="5400000">
          <a:off x="3313355" y="924057"/>
          <a:ext cx="1111723" cy="522023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shade val="50000"/>
              <a:hueOff val="168648"/>
              <a:satOff val="-3730"/>
              <a:lumOff val="27991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Approbation par le conseil de Ville</a:t>
          </a:r>
          <a:endParaRPr lang="en-C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Finaliser le plan directeur conceptuel </a:t>
          </a:r>
          <a:endParaRPr lang="en-C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Approbation par le CA de la CCN</a:t>
          </a:r>
          <a:endParaRPr lang="en-CA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 rot="-5400000">
        <a:off x="1259102" y="3032580"/>
        <a:ext cx="5165960" cy="10031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51F5C-1764-42AC-8379-7BCBDB2D0DE9}">
      <dsp:nvSpPr>
        <dsp:cNvPr id="0" name=""/>
        <dsp:cNvSpPr/>
      </dsp:nvSpPr>
      <dsp:spPr>
        <a:xfrm>
          <a:off x="4130" y="443126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b="0" i="0" kern="120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Infrastructure</a:t>
          </a:r>
          <a:endParaRPr lang="en-CA" sz="2300" kern="1200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4130" y="443126"/>
        <a:ext cx="2236635" cy="1341981"/>
      </dsp:txXfrm>
    </dsp:sp>
    <dsp:sp modelId="{15281008-B14D-4044-9C15-0D88B0FD46A0}">
      <dsp:nvSpPr>
        <dsp:cNvPr id="0" name=""/>
        <dsp:cNvSpPr/>
      </dsp:nvSpPr>
      <dsp:spPr>
        <a:xfrm>
          <a:off x="4924728" y="431559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0" i="0" kern="120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Liaison avec les Autochtones</a:t>
          </a:r>
          <a:endParaRPr lang="en-CA" sz="2300" kern="1200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4924728" y="431559"/>
        <a:ext cx="2236635" cy="1341981"/>
      </dsp:txXfrm>
    </dsp:sp>
    <dsp:sp modelId="{52A17B11-443C-489A-A048-FEC119B2CE80}">
      <dsp:nvSpPr>
        <dsp:cNvPr id="0" name=""/>
        <dsp:cNvSpPr/>
      </dsp:nvSpPr>
      <dsp:spPr>
        <a:xfrm>
          <a:off x="2486326" y="413321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0" i="0" kern="120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Culture et patrimoine</a:t>
          </a:r>
          <a:endParaRPr lang="en-CA" sz="2300" kern="1200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2486326" y="413321"/>
        <a:ext cx="2236635" cy="1341981"/>
      </dsp:txXfrm>
    </dsp:sp>
    <dsp:sp modelId="{B943EB6A-C6A3-4904-9D07-BD63991C07DD}">
      <dsp:nvSpPr>
        <dsp:cNvPr id="0" name=""/>
        <dsp:cNvSpPr/>
      </dsp:nvSpPr>
      <dsp:spPr>
        <a:xfrm>
          <a:off x="7385027" y="443126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b="0" i="0" kern="1200" dirty="0" err="1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Développement</a:t>
          </a:r>
          <a:r>
            <a:rPr lang="en-CA" sz="2300" b="0" i="0" kern="120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 durable</a:t>
          </a:r>
          <a:endParaRPr lang="en-CA" sz="2300" kern="1200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7385027" y="443126"/>
        <a:ext cx="2236635" cy="1341981"/>
      </dsp:txXfrm>
    </dsp:sp>
    <dsp:sp modelId="{7FE14CE8-E776-4435-9B47-4DDC264FD0BA}">
      <dsp:nvSpPr>
        <dsp:cNvPr id="0" name=""/>
        <dsp:cNvSpPr/>
      </dsp:nvSpPr>
      <dsp:spPr>
        <a:xfrm>
          <a:off x="9845325" y="443126"/>
          <a:ext cx="2236635" cy="1341981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b="0" i="0" kern="1200" dirty="0" err="1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Logement</a:t>
          </a:r>
          <a:r>
            <a:rPr lang="en-CA" sz="2300" b="0" i="0" kern="1200" dirty="0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 et </a:t>
          </a:r>
          <a:r>
            <a:rPr lang="en-CA" sz="2300" b="0" i="0" kern="1200" dirty="0" err="1">
              <a:solidFill>
                <a:sysClr val="window" lastClr="FFFFF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abordabilité</a:t>
          </a:r>
          <a:endParaRPr lang="en-CA" sz="2300" kern="1200" dirty="0">
            <a:solidFill>
              <a:sysClr val="window" lastClr="FFFFFF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9845325" y="443126"/>
        <a:ext cx="2236635" cy="1341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BBEE8-CFA3-4202-95CF-4EBBDD1A1A16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EE5C2-BA12-4972-8C5E-950CA58283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6651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</a:t>
            </a:r>
            <a:endParaRPr lang="fr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9CE3-BBC9-9F47-B39D-90D7F58D86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9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7B7AB0-902D-47F4-9B8C-D9486103B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1A7FAB-2A6D-45A3-8A19-8F3BF9F22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BE940D-9151-4D2D-AC73-0D9B52B4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421A4C-86B7-481F-9BB2-4C36EBE46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834D2D-2444-4F1B-8F8B-57CB3B1E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86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88ED6-C7E9-4CD3-8C26-597CD176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BE3F4B-12D2-4260-9BC5-65C78F5E0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0558C4-FF05-4017-86A1-7FFBB6635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084494-4276-460A-9D7C-B77491E6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6E3EBC-0AE3-4C8C-9EF7-289A0EFC9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531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14E5F77-C693-4934-9504-ECA2765C9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11AC62-4CAF-402D-8924-CC61F2652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FA2157-2212-4F9A-9719-BF458969D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7C323B-D9CE-4F1D-B429-7A9659B3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0B2F1E-448A-4474-BFB6-113AFC3C4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8153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CEFA86-5304-8C40-9FB9-ED2EE58DC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220" b="6394"/>
          <a:stretch/>
        </p:blipFill>
        <p:spPr>
          <a:xfrm>
            <a:off x="0" y="0"/>
            <a:ext cx="122106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C6057-C131-0447-BD15-688787CDEF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2089" y="1845089"/>
            <a:ext cx="3167822" cy="31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D4BE26-CC2C-4C68-B856-2DCB408A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2417B6-E522-410F-8387-5F1A7A796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B14269-2B66-44E1-B5C2-286FB16D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92F6CF-1D58-4064-8E99-D87E1F30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A8C78F-189D-44C0-81F6-DD113A62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092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12A4C-D86D-455E-8635-29C823674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B3DDF7-E9D8-4C1B-B2D3-9FBA094C9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B02EB2-F190-482B-9FD4-483AD4FE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9A6A5C-8AF5-4109-900C-F000A0CD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28C156-2776-4908-9C2A-AB1C309A4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7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59F13-71B2-4EEE-A448-2B35D3AA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7C2AD0-E46A-4AA1-9962-028AA5268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B315D3-054A-41FC-88FE-91587402C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2B50F2-FAEF-42D2-A1D1-BC15CB6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1A4034-8141-4E6E-92EF-6F9D9DFB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003E93-BABD-4C49-97B3-A5D9F0EB7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262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8CCC25-692D-4AF5-A07B-FA3E3F79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59D218-21A3-4B3A-8BDC-1779DBF4D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A9D705-7141-4F9D-AD42-89E8794C1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6BB938-C8E4-4B00-AB48-433D4D003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571161-B64E-4B11-8286-3382D9376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B94402-42C2-480B-BF7D-2462AC9F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0F03DD-F9D2-4C3B-9AA5-31E14800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74150D-8F07-49E9-9543-61D48B8E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585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125D8-C0D8-4654-835C-A9DBB66A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543229-D5FA-4C3B-AAF2-66608BE29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FEDF11-E691-457C-89DC-703706B23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24C574-69A4-4D39-A870-4068BBDA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525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1337E4-5BCD-4577-9E4A-0C647E5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78594B-70B3-4124-9E29-83C84338B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63B6FC-DC4B-43D8-8E52-1A051C74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317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682314-20BA-481D-B1F2-FA38A7ED4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BE9B2D-4E8D-40A9-A136-D434564F6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C906D5-EE39-444F-82E7-1FF4B5D86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FDBAA5-9676-493A-847F-84658778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019095-1C35-431E-81FA-0D39D48B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5602F9-4BAB-4471-9344-19C9D657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40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6E7B45-AD82-4644-9380-F1FC88CA7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A91808C-82DD-4969-B4B4-7C40D1E42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7299C4-934D-4F2A-9D75-E892D6FFC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AB209A-A2EF-4746-91A0-27F160CAE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223C31-23E7-4A53-9984-7FDC33ED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B757A3-A218-42BA-BF07-DD376086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36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009B9A6-8BE1-4EAB-BEBD-41FF99EBA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010D8-7D25-4A59-A6FD-361B11FF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1B98A9-60B4-4448-9860-98353AF45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EED9D-9970-4B06-9D4A-FD9BA3B6BF65}" type="datetimeFigureOut">
              <a:rPr lang="en-CA" smtClean="0"/>
              <a:t>2020-06-17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043ED5-FE05-4E39-87F6-9AEC1D63C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5253F9-6148-4DF2-9396-A3B3225D6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35E0D-FE15-42D1-BD35-56BDC1805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235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0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2.jpeg"/><Relationship Id="rId10" Type="http://schemas.microsoft.com/office/2007/relationships/diagramDrawing" Target="../diagrams/drawing2.xml"/><Relationship Id="rId4" Type="http://schemas.openxmlformats.org/officeDocument/2006/relationships/image" Target="../media/image11.jpe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98E3CB-6AB3-4A30-99E4-A20CDC5BAB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3B21FD-E9A0-412D-898D-6C787AFA4C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6514E2-6F2D-4DDE-B4CF-5778E5BB8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6"/>
            <a:ext cx="12192000" cy="6852007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1E960DB2-79D5-4A96-90E5-90B66281D56F}"/>
              </a:ext>
            </a:extLst>
          </p:cNvPr>
          <p:cNvSpPr txBox="1"/>
          <p:nvPr/>
        </p:nvSpPr>
        <p:spPr>
          <a:xfrm>
            <a:off x="499504" y="6213309"/>
            <a:ext cx="528058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CA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Conseil d’administration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E7B038-5352-4C72-AF4F-485E6C62B91F}"/>
              </a:ext>
            </a:extLst>
          </p:cNvPr>
          <p:cNvSpPr/>
          <p:nvPr/>
        </p:nvSpPr>
        <p:spPr>
          <a:xfrm>
            <a:off x="6713362" y="6213309"/>
            <a:ext cx="5327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A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 juin </a:t>
            </a:r>
            <a:r>
              <a:rPr lang="en-CA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32503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16"/>
            <a:ext cx="12192000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  <a:latin typeface="+mn-lt"/>
              </a:rPr>
              <a:t>Impact de la Covid-19 : marché sur pause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450" y="6267450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10</a:t>
            </a:fld>
            <a:r>
              <a:rPr lang="en-US" sz="1600" dirty="0">
                <a:solidFill>
                  <a:schemeClr val="tx1"/>
                </a:solidFill>
              </a:rPr>
              <a:t>/11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AE31C06B-52BF-419D-8EA9-6A0405789F58}"/>
              </a:ext>
            </a:extLst>
          </p:cNvPr>
          <p:cNvSpPr txBox="1"/>
          <p:nvPr/>
        </p:nvSpPr>
        <p:spPr>
          <a:xfrm>
            <a:off x="0" y="6211669"/>
            <a:ext cx="538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>
                <a:latin typeface="Helvetica" panose="020B0604020202020204" pitchFamily="34" charset="0"/>
                <a:cs typeface="Helvetica" panose="020B0604020202020204" pitchFamily="34" charset="0"/>
              </a:rPr>
              <a:t>Source : Sondage du Groupe Altus sur les hypothèses clés - Urban Land Institute</a:t>
            </a:r>
          </a:p>
        </p:txBody>
      </p:sp>
      <p:pic>
        <p:nvPicPr>
          <p:cNvPr id="7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46AD2E-9B0C-4FEF-9FFB-312D6F3C8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3"/>
          <a:stretch/>
        </p:blipFill>
        <p:spPr>
          <a:xfrm>
            <a:off x="2691493" y="1027906"/>
            <a:ext cx="7723202" cy="52190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F6BC34-6406-4AC6-9668-72CAADACF01F}"/>
              </a:ext>
            </a:extLst>
          </p:cNvPr>
          <p:cNvSpPr txBox="1"/>
          <p:nvPr/>
        </p:nvSpPr>
        <p:spPr>
          <a:xfrm>
            <a:off x="2911536" y="1100380"/>
            <a:ext cx="7283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dirty="0"/>
              <a:t>Si vos projets d’acquisition sont sur pause, pour combien de temps?</a:t>
            </a:r>
            <a:endParaRPr lang="en-CA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2D9F9ED-7033-4B03-A9C5-3252C4843D11}"/>
              </a:ext>
            </a:extLst>
          </p:cNvPr>
          <p:cNvSpPr txBox="1"/>
          <p:nvPr/>
        </p:nvSpPr>
        <p:spPr>
          <a:xfrm>
            <a:off x="3416967" y="5494771"/>
            <a:ext cx="18448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Indéterminé</a:t>
            </a:r>
            <a:endParaRPr lang="en-CA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C9D7F0-7A4A-4D97-859F-590DEBA75B0B}"/>
              </a:ext>
            </a:extLst>
          </p:cNvPr>
          <p:cNvSpPr txBox="1"/>
          <p:nvPr/>
        </p:nvSpPr>
        <p:spPr>
          <a:xfrm>
            <a:off x="8450378" y="5484619"/>
            <a:ext cx="18448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Au moins 1 an</a:t>
            </a:r>
            <a:endParaRPr lang="en-CA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61380E-20B5-433F-97C0-76E3EE3A2B25}"/>
              </a:ext>
            </a:extLst>
          </p:cNvPr>
          <p:cNvSpPr txBox="1"/>
          <p:nvPr/>
        </p:nvSpPr>
        <p:spPr>
          <a:xfrm>
            <a:off x="6867705" y="5480937"/>
            <a:ext cx="18448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Au moins 6 mois</a:t>
            </a:r>
            <a:endParaRPr lang="en-CA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DA04737-CB2F-4313-AC8E-F86A3EF1677F}"/>
              </a:ext>
            </a:extLst>
          </p:cNvPr>
          <p:cNvSpPr txBox="1"/>
          <p:nvPr/>
        </p:nvSpPr>
        <p:spPr>
          <a:xfrm>
            <a:off x="5165559" y="5491540"/>
            <a:ext cx="18448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Au moins 3 mois</a:t>
            </a:r>
            <a:endParaRPr lang="en-CA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0625782-0CDB-4734-9B0D-E0BC98A1E963}"/>
              </a:ext>
            </a:extLst>
          </p:cNvPr>
          <p:cNvSpPr txBox="1"/>
          <p:nvPr/>
        </p:nvSpPr>
        <p:spPr>
          <a:xfrm rot="10800000" flipV="1">
            <a:off x="3587076" y="5863641"/>
            <a:ext cx="753227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300" dirty="0"/>
              <a:t>Bureau</a:t>
            </a:r>
            <a:endParaRPr lang="en-CA" sz="13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FE68BD-2217-4E6D-B75E-E220945F3DE7}"/>
              </a:ext>
            </a:extLst>
          </p:cNvPr>
          <p:cNvSpPr/>
          <p:nvPr/>
        </p:nvSpPr>
        <p:spPr>
          <a:xfrm>
            <a:off x="3516499" y="5910202"/>
            <a:ext cx="160421" cy="224590"/>
          </a:xfrm>
          <a:prstGeom prst="rect">
            <a:avLst/>
          </a:prstGeom>
          <a:solidFill>
            <a:srgbClr val="090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C2DDF3-2616-45BD-B9C0-74A199AC394E}"/>
              </a:ext>
            </a:extLst>
          </p:cNvPr>
          <p:cNvSpPr/>
          <p:nvPr/>
        </p:nvSpPr>
        <p:spPr>
          <a:xfrm>
            <a:off x="4482606" y="5819491"/>
            <a:ext cx="4229942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19FF8B-5000-43CA-B624-72E59FE12E0A}"/>
              </a:ext>
            </a:extLst>
          </p:cNvPr>
          <p:cNvSpPr/>
          <p:nvPr/>
        </p:nvSpPr>
        <p:spPr>
          <a:xfrm>
            <a:off x="4501926" y="5897540"/>
            <a:ext cx="160421" cy="224590"/>
          </a:xfrm>
          <a:prstGeom prst="rect">
            <a:avLst/>
          </a:prstGeom>
          <a:solidFill>
            <a:srgbClr val="DDD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591F7AD-CC1A-48A8-9D4E-75A77573FC0A}"/>
              </a:ext>
            </a:extLst>
          </p:cNvPr>
          <p:cNvSpPr txBox="1"/>
          <p:nvPr/>
        </p:nvSpPr>
        <p:spPr>
          <a:xfrm rot="10800000" flipV="1">
            <a:off x="4657497" y="5862426"/>
            <a:ext cx="604313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300" dirty="0"/>
              <a:t>Détail</a:t>
            </a:r>
            <a:endParaRPr lang="en-CA" sz="13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F99FD5-C31F-4065-B5A5-FC44D534AB4F}"/>
              </a:ext>
            </a:extLst>
          </p:cNvPr>
          <p:cNvSpPr/>
          <p:nvPr/>
        </p:nvSpPr>
        <p:spPr>
          <a:xfrm>
            <a:off x="5404113" y="5906971"/>
            <a:ext cx="160421" cy="224590"/>
          </a:xfrm>
          <a:prstGeom prst="rect">
            <a:avLst/>
          </a:prstGeom>
          <a:solidFill>
            <a:srgbClr val="08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07DB7E-C99E-4D27-8F23-A54F3EA0D6D6}"/>
              </a:ext>
            </a:extLst>
          </p:cNvPr>
          <p:cNvSpPr txBox="1"/>
          <p:nvPr/>
        </p:nvSpPr>
        <p:spPr>
          <a:xfrm rot="10800000" flipV="1">
            <a:off x="5566932" y="5859184"/>
            <a:ext cx="886528" cy="2923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300" dirty="0"/>
              <a:t>Industriel</a:t>
            </a:r>
            <a:endParaRPr lang="en-CA" sz="13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9EB50B-1B20-4864-AF09-9BCE286E181D}"/>
              </a:ext>
            </a:extLst>
          </p:cNvPr>
          <p:cNvSpPr/>
          <p:nvPr/>
        </p:nvSpPr>
        <p:spPr>
          <a:xfrm>
            <a:off x="6533656" y="5895060"/>
            <a:ext cx="160421" cy="224590"/>
          </a:xfrm>
          <a:prstGeom prst="rect">
            <a:avLst/>
          </a:prstGeom>
          <a:solidFill>
            <a:srgbClr val="89C6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0C3AAE-496E-4F93-949B-11437A7AB368}"/>
              </a:ext>
            </a:extLst>
          </p:cNvPr>
          <p:cNvSpPr txBox="1"/>
          <p:nvPr/>
        </p:nvSpPr>
        <p:spPr>
          <a:xfrm rot="10800000" flipV="1">
            <a:off x="6682382" y="5855384"/>
            <a:ext cx="135491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300" dirty="0"/>
              <a:t>Multi-résidentiel</a:t>
            </a:r>
            <a:endParaRPr lang="en-CA" sz="1300" dirty="0"/>
          </a:p>
        </p:txBody>
      </p:sp>
    </p:spTree>
    <p:extLst>
      <p:ext uri="{BB962C8B-B14F-4D97-AF65-F5344CB8AC3E}">
        <p14:creationId xmlns:p14="http://schemas.microsoft.com/office/powerpoint/2010/main" val="366138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16"/>
            <a:ext cx="12192000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  <a:latin typeface="+mn-lt"/>
              </a:rPr>
              <a:t>Prochaines étapes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450" y="6267450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11</a:t>
            </a:fld>
            <a:r>
              <a:rPr lang="en-US" sz="1600" dirty="0">
                <a:solidFill>
                  <a:schemeClr val="tx1"/>
                </a:solidFill>
              </a:rPr>
              <a:t>/11</a:t>
            </a:r>
          </a:p>
        </p:txBody>
      </p:sp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E9B8CEF3-9980-4F1F-96F3-AD344F1B5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99040"/>
              </p:ext>
            </p:extLst>
          </p:nvPr>
        </p:nvGraphicFramePr>
        <p:xfrm>
          <a:off x="411768" y="1622191"/>
          <a:ext cx="11368463" cy="4200370"/>
        </p:xfrm>
        <a:graphic>
          <a:graphicData uri="http://schemas.openxmlformats.org/drawingml/2006/table">
            <a:tbl>
              <a:tblPr firstRow="1" firstCol="1" bandRow="1"/>
              <a:tblGrid>
                <a:gridCol w="8861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7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3200" noProof="0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Bâtir LeBreton</a:t>
                      </a:r>
                      <a:endParaRPr lang="fr-CA" sz="3200" noProof="0">
                        <a:solidFill>
                          <a:schemeClr val="bg1"/>
                        </a:solidFill>
                        <a:effectLst/>
                        <a:latin typeface="Helvetica"/>
                        <a:ea typeface="Times New Roman"/>
                        <a:cs typeface="Helvetica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3200" noProof="0">
                          <a:solidFill>
                            <a:schemeClr val="bg1"/>
                          </a:solidFill>
                          <a:effectLst/>
                          <a:latin typeface="Helvetica"/>
                          <a:cs typeface="Helvetica"/>
                        </a:rPr>
                        <a:t>Échéancier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noProof="0" dirty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Times New Roman"/>
                          <a:cs typeface="Helvetica"/>
                        </a:rPr>
                        <a:t>Première rencontre du Comité consultatif public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400" noProof="0" dirty="0">
                          <a:effectLst/>
                          <a:latin typeface="Helvetica"/>
                          <a:ea typeface="Times New Roman"/>
                          <a:cs typeface="Helvetica"/>
                        </a:rPr>
                        <a:t>Été 2020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79276"/>
                  </a:ext>
                </a:extLst>
              </a:tr>
              <a:tr h="840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400" noProof="0" dirty="0">
                          <a:effectLst/>
                          <a:latin typeface="Helvetica"/>
                          <a:cs typeface="Helvetica"/>
                        </a:rPr>
                        <a:t>Amendement au plan secondaire de </a:t>
                      </a:r>
                      <a:r>
                        <a:rPr lang="fr-CA" sz="2400" noProof="0">
                          <a:effectLst/>
                          <a:latin typeface="Helvetica"/>
                          <a:cs typeface="Helvetica"/>
                        </a:rPr>
                        <a:t>la Ville </a:t>
                      </a:r>
                      <a:r>
                        <a:rPr lang="fr-CA" sz="2400" noProof="0" dirty="0">
                          <a:effectLst/>
                          <a:latin typeface="Helvetica"/>
                          <a:cs typeface="Helvetica"/>
                        </a:rPr>
                        <a:t>d’Ottawa</a:t>
                      </a:r>
                      <a:endParaRPr lang="fr-CA" sz="2400" b="0" noProof="0" dirty="0">
                        <a:solidFill>
                          <a:schemeClr val="tx1"/>
                        </a:solidFill>
                        <a:effectLst/>
                        <a:latin typeface="Helvetica"/>
                        <a:ea typeface="Times New Roman"/>
                        <a:cs typeface="Helvetica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400" noProof="0" dirty="0">
                          <a:effectLst/>
                          <a:latin typeface="Helvetica"/>
                          <a:cs typeface="Helvetica"/>
                        </a:rPr>
                        <a:t>Été-automne 2020</a:t>
                      </a:r>
                      <a:endParaRPr lang="fr-CA" sz="2400" noProof="0" dirty="0">
                        <a:effectLst/>
                        <a:latin typeface="Helvetica"/>
                        <a:ea typeface="Times New Roman"/>
                        <a:cs typeface="Helvetica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0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b="1" noProof="0" dirty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Times New Roman"/>
                          <a:cs typeface="Helvetica"/>
                        </a:rPr>
                        <a:t>Lancement du processus de sollicitation pour la 1ère phase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400" noProof="0">
                          <a:effectLst/>
                          <a:latin typeface="Helvetica"/>
                          <a:ea typeface="Times New Roman"/>
                          <a:cs typeface="Helvetica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096718"/>
                  </a:ext>
                </a:extLst>
              </a:tr>
              <a:tr h="840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400" b="1" noProof="0" dirty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Times New Roman"/>
                          <a:cs typeface="Helvetica"/>
                        </a:rPr>
                        <a:t>Approbation du plan directeur conceptuel final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2400" noProof="0">
                          <a:effectLst/>
                          <a:latin typeface="Helvetica"/>
                          <a:cs typeface="Helvetica"/>
                        </a:rPr>
                        <a:t>Hiver 2020-2021</a:t>
                      </a:r>
                      <a:endParaRPr lang="fr-CA" sz="2400" noProof="0" dirty="0">
                        <a:effectLst/>
                        <a:latin typeface="Helvetica" panose="020B0604020202020204" pitchFamily="34" charset="0"/>
                        <a:ea typeface="Times New Roman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678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6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0B908727-3FAA-4CDC-9742-84E6C9D947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1"/>
          <a:stretch/>
        </p:blipFill>
        <p:spPr>
          <a:xfrm>
            <a:off x="-40577" y="992625"/>
            <a:ext cx="12232577" cy="5876143"/>
          </a:xfrm>
          <a:prstGeom prst="rect">
            <a:avLst/>
          </a:pr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FF1A57E1-49B7-41AD-9ED5-A79DE0E77C4E}"/>
              </a:ext>
            </a:extLst>
          </p:cNvPr>
          <p:cNvGrpSpPr/>
          <p:nvPr/>
        </p:nvGrpSpPr>
        <p:grpSpPr>
          <a:xfrm>
            <a:off x="-40577" y="5901"/>
            <a:ext cx="6136577" cy="6858000"/>
            <a:chOff x="-330762" y="-1"/>
            <a:chExt cx="4183588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6D7AF3-B262-4572-90B5-3BADD6B65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59" r="4827"/>
            <a:stretch/>
          </p:blipFill>
          <p:spPr>
            <a:xfrm>
              <a:off x="-330762" y="-1"/>
              <a:ext cx="4183582" cy="68579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F33280-76F3-4C4F-99ED-4242890DB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522"/>
            <a:stretch/>
          </p:blipFill>
          <p:spPr>
            <a:xfrm rot="16200000">
              <a:off x="-1396446" y="1608727"/>
              <a:ext cx="6855344" cy="3643200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577" y="-30016"/>
            <a:ext cx="12232577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</a:rPr>
              <a:t>Ordre du </a:t>
            </a:r>
            <a:r>
              <a:rPr lang="fr-CA" sz="4000" dirty="0">
                <a:solidFill>
                  <a:schemeClr val="bg1"/>
                </a:solidFill>
                <a:latin typeface="+mn-lt"/>
              </a:rPr>
              <a:t>jour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450" y="6267450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2</a:t>
            </a:fld>
            <a:r>
              <a:rPr lang="en-US" sz="1600" dirty="0">
                <a:solidFill>
                  <a:schemeClr val="tx1"/>
                </a:solidFill>
              </a:rPr>
              <a:t>/11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2B979B22-11CA-4284-95D1-5A2E1AFF989E}"/>
              </a:ext>
            </a:extLst>
          </p:cNvPr>
          <p:cNvSpPr txBox="1"/>
          <p:nvPr/>
        </p:nvSpPr>
        <p:spPr>
          <a:xfrm>
            <a:off x="542281" y="1380565"/>
            <a:ext cx="4446814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chemeClr val="bg1"/>
                </a:solidFill>
                <a:latin typeface="Helvetica" pitchFamily="34" charset="0"/>
              </a:rPr>
              <a:t>Amendement au plan secondaire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chemeClr val="bg1"/>
                </a:solidFill>
                <a:latin typeface="Helvetica" pitchFamily="34" charset="0"/>
              </a:rPr>
              <a:t>Plan directeur conceptuel final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chemeClr val="bg1"/>
                </a:solidFill>
                <a:latin typeface="Helvetica" pitchFamily="34" charset="0"/>
              </a:rPr>
              <a:t>Comité consultatif public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chemeClr val="bg1"/>
                </a:solidFill>
                <a:latin typeface="Helvetica" pitchFamily="34" charset="0"/>
              </a:rPr>
              <a:t>Covid-19 et ensuite</a:t>
            </a:r>
          </a:p>
        </p:txBody>
      </p:sp>
    </p:spTree>
    <p:extLst>
      <p:ext uri="{BB962C8B-B14F-4D97-AF65-F5344CB8AC3E}">
        <p14:creationId xmlns:p14="http://schemas.microsoft.com/office/powerpoint/2010/main" val="340060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4">
            <a:extLst>
              <a:ext uri="{FF2B5EF4-FFF2-40B4-BE49-F238E27FC236}">
                <a16:creationId xmlns:a16="http://schemas.microsoft.com/office/drawing/2014/main" id="{5AA3F1C9-D955-4FBF-BCB0-6D5176AE7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7" r="1457"/>
          <a:stretch/>
        </p:blipFill>
        <p:spPr>
          <a:xfrm>
            <a:off x="6467097" y="1061155"/>
            <a:ext cx="5724901" cy="53556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16"/>
            <a:ext cx="12192000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  <a:latin typeface="+mn-lt"/>
              </a:rPr>
              <a:t>Amendement au plan secondaire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450" y="6267450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3</a:t>
            </a:fld>
            <a:r>
              <a:rPr lang="en-US" sz="1600" dirty="0">
                <a:solidFill>
                  <a:schemeClr val="tx1"/>
                </a:solidFill>
              </a:rPr>
              <a:t>/11</a:t>
            </a:r>
          </a:p>
        </p:txBody>
      </p:sp>
      <p:graphicFrame>
        <p:nvGraphicFramePr>
          <p:cNvPr id="7" name="Diagramme 3">
            <a:extLst>
              <a:ext uri="{FF2B5EF4-FFF2-40B4-BE49-F238E27FC236}">
                <a16:creationId xmlns:a16="http://schemas.microsoft.com/office/drawing/2014/main" id="{886F6925-6891-43BE-91B3-612F32B353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348328"/>
              </p:ext>
            </p:extLst>
          </p:nvPr>
        </p:nvGraphicFramePr>
        <p:xfrm>
          <a:off x="58821" y="1668379"/>
          <a:ext cx="6416842" cy="474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726C809-08D5-4481-9991-5120BD613074}"/>
              </a:ext>
            </a:extLst>
          </p:cNvPr>
          <p:cNvSpPr txBox="1"/>
          <p:nvPr/>
        </p:nvSpPr>
        <p:spPr>
          <a:xfrm>
            <a:off x="6467097" y="1202301"/>
            <a:ext cx="1989220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Loi sur l'aménagement </a:t>
            </a:r>
          </a:p>
          <a:p>
            <a:pPr algn="ctr"/>
            <a:r>
              <a:rPr lang="fr-FR" sz="1400" dirty="0"/>
              <a:t>du territoire de l'Ontario</a:t>
            </a:r>
            <a:endParaRPr lang="en-CA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8452C3-6FA1-4345-B867-BC666E6115E4}"/>
              </a:ext>
            </a:extLst>
          </p:cNvPr>
          <p:cNvSpPr txBox="1"/>
          <p:nvPr/>
        </p:nvSpPr>
        <p:spPr>
          <a:xfrm>
            <a:off x="6467097" y="1929989"/>
            <a:ext cx="1989220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 Déclaration de principes provinciale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E42D20-662B-4F41-AED6-E114D4945A1F}"/>
              </a:ext>
            </a:extLst>
          </p:cNvPr>
          <p:cNvSpPr txBox="1"/>
          <p:nvPr/>
        </p:nvSpPr>
        <p:spPr>
          <a:xfrm>
            <a:off x="6467097" y="2657677"/>
            <a:ext cx="1989220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 Plan officiel </a:t>
            </a:r>
          </a:p>
          <a:p>
            <a:pPr algn="ctr"/>
            <a:r>
              <a:rPr lang="fr-FR" sz="1400" dirty="0"/>
              <a:t>Ville d’Ottawa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C6CEAF3-A449-4298-9124-441FD9E3B084}"/>
              </a:ext>
            </a:extLst>
          </p:cNvPr>
          <p:cNvSpPr txBox="1"/>
          <p:nvPr/>
        </p:nvSpPr>
        <p:spPr>
          <a:xfrm>
            <a:off x="6455035" y="4117486"/>
            <a:ext cx="1989220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 Plan directeur des transports </a:t>
            </a:r>
          </a:p>
          <a:p>
            <a:pPr algn="ctr"/>
            <a:r>
              <a:rPr lang="fr-FR" sz="1400" dirty="0"/>
              <a:t>Ville d’Ottawa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E5244D-8143-474E-A677-D386594E91BF}"/>
              </a:ext>
            </a:extLst>
          </p:cNvPr>
          <p:cNvSpPr txBox="1"/>
          <p:nvPr/>
        </p:nvSpPr>
        <p:spPr>
          <a:xfrm>
            <a:off x="6467097" y="5646593"/>
            <a:ext cx="1989220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 Lignes directrices de conception urbaine pertinentes de la </a:t>
            </a:r>
          </a:p>
          <a:p>
            <a:pPr algn="ctr"/>
            <a:r>
              <a:rPr lang="fr-FR" sz="1400" dirty="0"/>
              <a:t>Ville d’Ottawa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49AD1F-E5BC-4802-93BB-55435612A4F2}"/>
              </a:ext>
            </a:extLst>
          </p:cNvPr>
          <p:cNvSpPr/>
          <p:nvPr/>
        </p:nvSpPr>
        <p:spPr>
          <a:xfrm>
            <a:off x="9966960" y="1173480"/>
            <a:ext cx="1889680" cy="724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E61764-CEE4-4995-A5EF-C5E08B3F6997}"/>
              </a:ext>
            </a:extLst>
          </p:cNvPr>
          <p:cNvSpPr txBox="1"/>
          <p:nvPr/>
        </p:nvSpPr>
        <p:spPr>
          <a:xfrm>
            <a:off x="8353507" y="3429000"/>
            <a:ext cx="1283368" cy="692497"/>
          </a:xfrm>
          <a:prstGeom prst="rect">
            <a:avLst/>
          </a:prstGeom>
          <a:solidFill>
            <a:schemeClr val="bg1"/>
          </a:solidFill>
          <a:ln w="25400">
            <a:solidFill>
              <a:srgbClr val="5DD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Plan stratégique secondaire de l'Aire centrale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42DCF0C-C255-4C6F-9A21-FB2CA5FF14D1}"/>
              </a:ext>
            </a:extLst>
          </p:cNvPr>
          <p:cNvSpPr txBox="1"/>
          <p:nvPr/>
        </p:nvSpPr>
        <p:spPr>
          <a:xfrm>
            <a:off x="9697151" y="4963201"/>
            <a:ext cx="1283368" cy="692497"/>
          </a:xfrm>
          <a:prstGeom prst="rect">
            <a:avLst/>
          </a:prstGeom>
          <a:solidFill>
            <a:schemeClr val="bg1"/>
          </a:solidFill>
          <a:ln w="25400">
            <a:solidFill>
              <a:srgbClr val="5DD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Plan de la circulation piétonnière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BE08E7A-B493-4B0E-AA4B-3D3EB5B9846F}"/>
              </a:ext>
            </a:extLst>
          </p:cNvPr>
          <p:cNvSpPr txBox="1"/>
          <p:nvPr/>
        </p:nvSpPr>
        <p:spPr>
          <a:xfrm>
            <a:off x="8399105" y="4963202"/>
            <a:ext cx="1283368" cy="692497"/>
          </a:xfrm>
          <a:prstGeom prst="rect">
            <a:avLst/>
          </a:prstGeom>
          <a:solidFill>
            <a:schemeClr val="bg1"/>
          </a:solidFill>
          <a:ln w="25400">
            <a:solidFill>
              <a:srgbClr val="5DD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Le Plan sur le cyclisme d'Ottawa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650B24D-695D-4F0C-B9AB-E9DD4341D023}"/>
              </a:ext>
            </a:extLst>
          </p:cNvPr>
          <p:cNvSpPr txBox="1"/>
          <p:nvPr/>
        </p:nvSpPr>
        <p:spPr>
          <a:xfrm>
            <a:off x="10980519" y="3424989"/>
            <a:ext cx="1211481" cy="692497"/>
          </a:xfrm>
          <a:prstGeom prst="rect">
            <a:avLst/>
          </a:prstGeom>
          <a:solidFill>
            <a:schemeClr val="bg1"/>
          </a:solidFill>
          <a:ln w="25400">
            <a:solidFill>
              <a:srgbClr val="5DD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Règlement de zonage de la Ville d’Ottawa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67A9A94-0C08-4A22-A829-467C109647EB}"/>
              </a:ext>
            </a:extLst>
          </p:cNvPr>
          <p:cNvSpPr txBox="1"/>
          <p:nvPr/>
        </p:nvSpPr>
        <p:spPr>
          <a:xfrm>
            <a:off x="9667013" y="3429000"/>
            <a:ext cx="1283368" cy="692497"/>
          </a:xfrm>
          <a:prstGeom prst="rect">
            <a:avLst/>
          </a:prstGeom>
          <a:solidFill>
            <a:schemeClr val="bg1"/>
          </a:solidFill>
          <a:ln w="25400">
            <a:solidFill>
              <a:srgbClr val="5DD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Plan secondaire du secteur de la station </a:t>
            </a:r>
            <a:r>
              <a:rPr lang="fr-FR" sz="1300" dirty="0" err="1"/>
              <a:t>Bayview</a:t>
            </a:r>
            <a:endParaRPr lang="fr-FR" sz="1300" dirty="0"/>
          </a:p>
        </p:txBody>
      </p:sp>
    </p:spTree>
    <p:extLst>
      <p:ext uri="{BB962C8B-B14F-4D97-AF65-F5344CB8AC3E}">
        <p14:creationId xmlns:p14="http://schemas.microsoft.com/office/powerpoint/2010/main" val="354338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:a16="http://schemas.microsoft.com/office/drawing/2014/main" id="{C0C7F0ED-6538-4102-956A-912ED8F77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t="700" r="26196" b="1278"/>
          <a:stretch/>
        </p:blipFill>
        <p:spPr>
          <a:xfrm>
            <a:off x="4903450" y="1050341"/>
            <a:ext cx="7288550" cy="580766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ysClr val="window" lastClr="FFFFFF">
                <a:lumMod val="85000"/>
                <a:alpha val="30000"/>
              </a:sys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16"/>
            <a:ext cx="12192000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  <a:latin typeface="+mn-lt"/>
              </a:rPr>
              <a:t>Amendement au plan secondaire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348496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4</a:t>
            </a:fld>
            <a:r>
              <a:rPr lang="en-US" sz="1600" dirty="0">
                <a:solidFill>
                  <a:schemeClr val="tx1"/>
                </a:solidFill>
              </a:rPr>
              <a:t>/11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3094A0E-91C4-4F38-88BE-20B4393EAC33}"/>
              </a:ext>
            </a:extLst>
          </p:cNvPr>
          <p:cNvSpPr txBox="1"/>
          <p:nvPr/>
        </p:nvSpPr>
        <p:spPr>
          <a:xfrm>
            <a:off x="212096" y="1202301"/>
            <a:ext cx="4691353" cy="3196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fr-CA" sz="3000" b="1" dirty="0">
                <a:solidFill>
                  <a:prstClr val="black"/>
                </a:solidFill>
                <a:latin typeface="Helvetica"/>
                <a:cs typeface="Helvetica"/>
              </a:rPr>
              <a:t>Révisions proposées aux politiques du plan secondaire municipal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endParaRPr lang="fr-CA" sz="30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Tx/>
              <a:buAutoNum type="arabicPeriod"/>
            </a:pPr>
            <a:r>
              <a:rPr lang="fr-CA" sz="3000" b="1" dirty="0">
                <a:solidFill>
                  <a:prstClr val="black"/>
                </a:solidFill>
                <a:latin typeface="Helvetica"/>
                <a:cs typeface="Helvetica"/>
              </a:rPr>
              <a:t>Études justificatives 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prstClr val="black"/>
                </a:solidFill>
                <a:latin typeface="Helvetica"/>
                <a:cs typeface="Helvetica"/>
              </a:rPr>
              <a:t>Aménagement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prstClr val="black"/>
                </a:solidFill>
                <a:latin typeface="Helvetica"/>
                <a:cs typeface="Helvetica"/>
              </a:rPr>
              <a:t>Viabilisation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prstClr val="black"/>
                </a:solidFill>
                <a:latin typeface="Helvetica"/>
                <a:cs typeface="Helvetica"/>
              </a:rPr>
              <a:t>Impact sur le transport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prstClr val="black"/>
                </a:solidFill>
                <a:latin typeface="Helvetica"/>
                <a:cs typeface="Helvetica"/>
              </a:rPr>
              <a:t>Impact environnemental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prstClr val="black"/>
                </a:solidFill>
                <a:latin typeface="Helvetica"/>
                <a:cs typeface="Helvetica"/>
              </a:rPr>
              <a:t>Géotechnique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prstClr val="black"/>
                </a:solidFill>
                <a:latin typeface="Helvetica"/>
                <a:cs typeface="Helvetica"/>
              </a:rPr>
              <a:t>Bruit et vibration</a:t>
            </a:r>
          </a:p>
        </p:txBody>
      </p:sp>
    </p:spTree>
    <p:extLst>
      <p:ext uri="{BB962C8B-B14F-4D97-AF65-F5344CB8AC3E}">
        <p14:creationId xmlns:p14="http://schemas.microsoft.com/office/powerpoint/2010/main" val="1200174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16"/>
            <a:ext cx="12192000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  <a:latin typeface="+mn-lt"/>
              </a:rPr>
              <a:t>Stratégies du plan directeur conceptuel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450" y="6267450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5</a:t>
            </a:fld>
            <a:r>
              <a:rPr lang="en-US" sz="1600" dirty="0">
                <a:solidFill>
                  <a:schemeClr val="tx1"/>
                </a:solidFill>
              </a:rPr>
              <a:t>/10</a:t>
            </a:r>
          </a:p>
        </p:txBody>
      </p:sp>
      <p:pic>
        <p:nvPicPr>
          <p:cNvPr id="6" name="Picture 1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58F4AC6-39E0-4AE5-92BC-EACC9A49B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2161" r="4938" b="9108"/>
          <a:stretch/>
        </p:blipFill>
        <p:spPr>
          <a:xfrm>
            <a:off x="379957" y="1185883"/>
            <a:ext cx="3435228" cy="2332297"/>
          </a:xfrm>
          <a:prstGeom prst="rect">
            <a:avLst/>
          </a:prstGeom>
          <a:ln>
            <a:noFill/>
          </a:ln>
        </p:spPr>
      </p:pic>
      <p:pic>
        <p:nvPicPr>
          <p:cNvPr id="7" name="Picture 10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1C1E3549-C043-43DD-A799-D00D430A0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10961" r="27667" b="2735"/>
          <a:stretch/>
        </p:blipFill>
        <p:spPr>
          <a:xfrm>
            <a:off x="4400684" y="1185882"/>
            <a:ext cx="3435228" cy="2332297"/>
          </a:xfrm>
          <a:prstGeom prst="rect">
            <a:avLst/>
          </a:prstGeom>
          <a:ln>
            <a:noFill/>
          </a:ln>
        </p:spPr>
      </p:pic>
      <p:pic>
        <p:nvPicPr>
          <p:cNvPr id="8" name="Picture 8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EB851CC1-68B4-40EB-8F42-E4D7069BCD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0" t="12679" r="9394"/>
          <a:stretch/>
        </p:blipFill>
        <p:spPr>
          <a:xfrm>
            <a:off x="8421412" y="1185882"/>
            <a:ext cx="3435228" cy="2332297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2644D5-EB64-4DEA-98BE-C49B3A634811}"/>
              </a:ext>
            </a:extLst>
          </p:cNvPr>
          <p:cNvSpPr/>
          <p:nvPr/>
        </p:nvSpPr>
        <p:spPr>
          <a:xfrm>
            <a:off x="-496763" y="3463274"/>
            <a:ext cx="487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spcAft>
                <a:spcPts val="600"/>
              </a:spcAft>
              <a:buAutoNum type="arabicPeriod"/>
            </a:pP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ménagement </a:t>
            </a:r>
            <a:b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du territoire</a:t>
            </a: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CF783E-D110-4A6C-9FF8-D5EF0332E466}"/>
              </a:ext>
            </a:extLst>
          </p:cNvPr>
          <p:cNvSpPr/>
          <p:nvPr/>
        </p:nvSpPr>
        <p:spPr>
          <a:xfrm>
            <a:off x="4171522" y="3533081"/>
            <a:ext cx="3716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2. M</a:t>
            </a:r>
            <a:r>
              <a:rPr lang="fr-FR" sz="2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obilité</a:t>
            </a: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D67A5-19DB-4C6E-A7E1-4FFE6872B1A3}"/>
              </a:ext>
            </a:extLst>
          </p:cNvPr>
          <p:cNvSpPr/>
          <p:nvPr/>
        </p:nvSpPr>
        <p:spPr>
          <a:xfrm>
            <a:off x="7679978" y="3533640"/>
            <a:ext cx="4459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3. P</a:t>
            </a:r>
            <a:r>
              <a:rPr lang="fr-FR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arcs et autres aménagements du domaine public</a:t>
            </a: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67843264-BE43-42D3-83C8-0C06AA9A59D4}"/>
              </a:ext>
            </a:extLst>
          </p:cNvPr>
          <p:cNvSpPr txBox="1"/>
          <p:nvPr/>
        </p:nvSpPr>
        <p:spPr>
          <a:xfrm>
            <a:off x="52952" y="4790720"/>
            <a:ext cx="348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CA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Stratégies</a:t>
            </a:r>
            <a:r>
              <a:rPr lang="en-CA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à </a:t>
            </a:r>
            <a:r>
              <a:rPr lang="en-CA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ajouter</a:t>
            </a:r>
            <a:r>
              <a:rPr lang="en-CA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:</a:t>
            </a:r>
          </a:p>
        </p:txBody>
      </p:sp>
      <p:graphicFrame>
        <p:nvGraphicFramePr>
          <p:cNvPr id="14" name="Diagram 26">
            <a:extLst>
              <a:ext uri="{FF2B5EF4-FFF2-40B4-BE49-F238E27FC236}">
                <a16:creationId xmlns:a16="http://schemas.microsoft.com/office/drawing/2014/main" id="{05A14A1C-EE6E-41CA-B053-700F26BCF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046045"/>
              </p:ext>
            </p:extLst>
          </p:nvPr>
        </p:nvGraphicFramePr>
        <p:xfrm>
          <a:off x="52953" y="4806180"/>
          <a:ext cx="12086092" cy="2228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BAD99E2-5978-47F6-96AD-203FC6E171C7}"/>
              </a:ext>
            </a:extLst>
          </p:cNvPr>
          <p:cNvSpPr txBox="1">
            <a:spLocks/>
          </p:cNvSpPr>
          <p:nvPr/>
        </p:nvSpPr>
        <p:spPr>
          <a:xfrm>
            <a:off x="11411721" y="6544261"/>
            <a:ext cx="889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B87CA1-8F1C-4440-BB28-8362941BC6A9}" type="slidenum">
              <a:rPr lang="en-US" sz="1800" smtClean="0">
                <a:solidFill>
                  <a:schemeClr val="tx1"/>
                </a:solidFill>
              </a:rPr>
              <a:pPr/>
              <a:t>5</a:t>
            </a:fld>
            <a:r>
              <a:rPr lang="en-US" sz="1800" dirty="0">
                <a:solidFill>
                  <a:schemeClr val="tx1"/>
                </a:solidFill>
              </a:rPr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1657187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castle on top of a grass covered field&#10;&#10;Description automatically generated">
            <a:extLst>
              <a:ext uri="{FF2B5EF4-FFF2-40B4-BE49-F238E27FC236}">
                <a16:creationId xmlns:a16="http://schemas.microsoft.com/office/drawing/2014/main" id="{B74B9A84-C44E-4ED7-8691-3829409BF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" b="14601"/>
          <a:stretch/>
        </p:blipFill>
        <p:spPr>
          <a:xfrm>
            <a:off x="2" y="1061155"/>
            <a:ext cx="12191998" cy="57968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16"/>
            <a:ext cx="12192000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  <a:latin typeface="+mn-lt"/>
              </a:rPr>
              <a:t>Comité consultatif public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450" y="6267450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6</a:t>
            </a:fld>
            <a:r>
              <a:rPr lang="en-US" sz="1600" dirty="0">
                <a:solidFill>
                  <a:schemeClr val="tx1"/>
                </a:solidFill>
              </a:rPr>
              <a:t>/11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1DD8E28-88A0-43C2-A0D3-D5A2B9631115}"/>
              </a:ext>
            </a:extLst>
          </p:cNvPr>
          <p:cNvSpPr txBox="1"/>
          <p:nvPr/>
        </p:nvSpPr>
        <p:spPr>
          <a:xfrm>
            <a:off x="1150277" y="1840701"/>
            <a:ext cx="9891439" cy="4719241"/>
          </a:xfrm>
          <a:prstGeom prst="rect">
            <a:avLst/>
          </a:prstGeom>
          <a:solidFill>
            <a:sysClr val="window" lastClr="FFFFFF"/>
          </a:solidFill>
          <a:effectLst>
            <a:softEdge rad="317500"/>
          </a:effectLst>
        </p:spPr>
        <p:txBody>
          <a:bodyPr wrap="square" lIns="274320" tIns="365760" rIns="274320" bIns="365760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3600" kern="0" dirty="0">
                <a:solidFill>
                  <a:prstClr val="black"/>
                </a:solidFill>
              </a:rPr>
              <a:t>Augmenter l’implication continue du public</a:t>
            </a:r>
            <a:endParaRPr kumimoji="0" lang="fr-C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Obtenir les recommandations de diverses parties intéressées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Prendre en compte de nouvelles opportunités ou préoccupations </a:t>
            </a:r>
          </a:p>
        </p:txBody>
      </p:sp>
    </p:spTree>
    <p:extLst>
      <p:ext uri="{BB962C8B-B14F-4D97-AF65-F5344CB8AC3E}">
        <p14:creationId xmlns:p14="http://schemas.microsoft.com/office/powerpoint/2010/main" val="50992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group of people sitting in the grass&#10;&#10;Description automatically generated">
            <a:extLst>
              <a:ext uri="{FF2B5EF4-FFF2-40B4-BE49-F238E27FC236}">
                <a16:creationId xmlns:a16="http://schemas.microsoft.com/office/drawing/2014/main" id="{C4741653-6877-4671-AEA1-086211B4F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6" b="-1"/>
          <a:stretch/>
        </p:blipFill>
        <p:spPr>
          <a:xfrm>
            <a:off x="-1" y="1061155"/>
            <a:ext cx="12192000" cy="57968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16"/>
            <a:ext cx="12192000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  <a:latin typeface="+mn-lt"/>
              </a:rPr>
              <a:t>Comité consultatif public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9135" y="6472705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7</a:t>
            </a:fld>
            <a:r>
              <a:rPr lang="en-US" sz="1600" dirty="0">
                <a:solidFill>
                  <a:schemeClr val="tx1"/>
                </a:solidFill>
              </a:rPr>
              <a:t>/11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950EFF23-D3C6-43C3-BFF7-96ED726843C4}"/>
              </a:ext>
            </a:extLst>
          </p:cNvPr>
          <p:cNvSpPr txBox="1"/>
          <p:nvPr/>
        </p:nvSpPr>
        <p:spPr>
          <a:xfrm>
            <a:off x="2757032" y="1114921"/>
            <a:ext cx="7220277" cy="5324535"/>
          </a:xfrm>
          <a:prstGeom prst="rect">
            <a:avLst/>
          </a:prstGeom>
          <a:solidFill>
            <a:sysClr val="window" lastClr="FFFFFF"/>
          </a:solidFill>
          <a:effectLst>
            <a:softEdge rad="317500"/>
          </a:effectLst>
        </p:spPr>
        <p:txBody>
          <a:bodyPr wrap="square" lIns="457200" tIns="548640" bIns="4572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Les secteurs et domaines d’intérêts représentés incluent :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Santé et développement communautaire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Logement abordable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800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Développement économique et tourisme</a:t>
            </a:r>
            <a:endParaRPr kumimoji="0" lang="fr-CA" sz="2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800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Durabilité</a:t>
            </a:r>
            <a:endParaRPr kumimoji="0" lang="fr-CA" sz="2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800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Transport actif</a:t>
            </a:r>
            <a:endParaRPr kumimoji="0" lang="fr-CA" sz="2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Arts, culture et patrimoine</a:t>
            </a:r>
          </a:p>
        </p:txBody>
      </p:sp>
    </p:spTree>
    <p:extLst>
      <p:ext uri="{BB962C8B-B14F-4D97-AF65-F5344CB8AC3E}">
        <p14:creationId xmlns:p14="http://schemas.microsoft.com/office/powerpoint/2010/main" val="1146705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7017C808-D39F-4DFE-BD41-1643913E6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8" t="32882" r="21981" b="35093"/>
          <a:stretch/>
        </p:blipFill>
        <p:spPr>
          <a:xfrm>
            <a:off x="0" y="1039566"/>
            <a:ext cx="12191999" cy="58209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16"/>
            <a:ext cx="12192000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  <a:latin typeface="+mn-lt"/>
              </a:rPr>
              <a:t>Parcelle de la bibliothèque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450" y="6267450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8</a:t>
            </a:fld>
            <a:r>
              <a:rPr lang="en-US" sz="1600" dirty="0">
                <a:solidFill>
                  <a:schemeClr val="tx1"/>
                </a:solidFill>
              </a:rPr>
              <a:t>/11</a:t>
            </a:r>
          </a:p>
        </p:txBody>
      </p:sp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9ACDDA0B-7D06-440D-8F56-5CE6DA792293}"/>
              </a:ext>
            </a:extLst>
          </p:cNvPr>
          <p:cNvSpPr/>
          <p:nvPr/>
        </p:nvSpPr>
        <p:spPr>
          <a:xfrm rot="19882684">
            <a:off x="7000750" y="4535553"/>
            <a:ext cx="2222074" cy="1398813"/>
          </a:xfrm>
          <a:prstGeom prst="roundRect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ED5F88E-9108-4837-8B65-AC7D50879230}"/>
              </a:ext>
            </a:extLst>
          </p:cNvPr>
          <p:cNvSpPr txBox="1"/>
          <p:nvPr/>
        </p:nvSpPr>
        <p:spPr>
          <a:xfrm rot="20212428">
            <a:off x="5897624" y="5366992"/>
            <a:ext cx="1387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Pimisi</a:t>
            </a:r>
            <a:endParaRPr lang="en-CA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A64D4EE-8F0F-4273-836B-F362F8234553}"/>
              </a:ext>
            </a:extLst>
          </p:cNvPr>
          <p:cNvSpPr txBox="1"/>
          <p:nvPr/>
        </p:nvSpPr>
        <p:spPr>
          <a:xfrm rot="17639540">
            <a:off x="9180355" y="2660366"/>
            <a:ext cx="1976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>
                <a:solidFill>
                  <a:srgbClr val="EB9C5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Bibliothèque</a:t>
            </a:r>
          </a:p>
        </p:txBody>
      </p:sp>
    </p:spTree>
    <p:extLst>
      <p:ext uri="{BB962C8B-B14F-4D97-AF65-F5344CB8AC3E}">
        <p14:creationId xmlns:p14="http://schemas.microsoft.com/office/powerpoint/2010/main" val="4253818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095F4C-113D-4485-B464-8EE99A4F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16"/>
            <a:ext cx="12192000" cy="10579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E99D7-776A-4357-B7CF-BBD0966B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44379"/>
            <a:ext cx="9236241" cy="737937"/>
          </a:xfrm>
        </p:spPr>
        <p:txBody>
          <a:bodyPr>
            <a:normAutofit/>
          </a:bodyPr>
          <a:lstStyle/>
          <a:p>
            <a:r>
              <a:rPr lang="fr-CA" sz="4000" dirty="0">
                <a:solidFill>
                  <a:schemeClr val="bg1"/>
                </a:solidFill>
                <a:latin typeface="+mn-lt"/>
              </a:rPr>
              <a:t>Impact de la Covid-19 </a:t>
            </a:r>
            <a:endParaRPr lang="en-CA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EA4607E-52B3-41BC-8416-EB23B8BE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3448" y="6347556"/>
            <a:ext cx="2844800" cy="365125"/>
          </a:xfrm>
        </p:spPr>
        <p:txBody>
          <a:bodyPr/>
          <a:lstStyle/>
          <a:p>
            <a:fld id="{5C8F693E-2CFE-46FD-A71A-5056E5420BCE}" type="slidenum">
              <a:rPr lang="en-US" sz="1600" smtClean="0">
                <a:solidFill>
                  <a:schemeClr val="tx1"/>
                </a:solidFill>
              </a:rPr>
              <a:t>9</a:t>
            </a:fld>
            <a:r>
              <a:rPr lang="en-US" sz="1600" dirty="0">
                <a:solidFill>
                  <a:schemeClr val="tx1"/>
                </a:solidFill>
              </a:rPr>
              <a:t>/11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B92D699-520D-41A0-AC5E-668EE0C48AA5}"/>
              </a:ext>
            </a:extLst>
          </p:cNvPr>
          <p:cNvSpPr txBox="1"/>
          <p:nvPr/>
        </p:nvSpPr>
        <p:spPr>
          <a:xfrm>
            <a:off x="1443789" y="1124344"/>
            <a:ext cx="91119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3600">
                <a:latin typeface="Helvetica" panose="020B0604020202020204" pitchFamily="34" charset="0"/>
                <a:cs typeface="Helvetica" panose="020B0604020202020204" pitchFamily="34" charset="0"/>
              </a:rPr>
              <a:t>Mises en chantier de logements - Canada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D022EE3-0F88-4585-85CD-A1C5513914AC}"/>
              </a:ext>
            </a:extLst>
          </p:cNvPr>
          <p:cNvSpPr txBox="1"/>
          <p:nvPr/>
        </p:nvSpPr>
        <p:spPr>
          <a:xfrm>
            <a:off x="143752" y="6445227"/>
            <a:ext cx="1846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 : SCHL</a:t>
            </a:r>
            <a:endParaRPr lang="en-CA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3FE788-8F4A-420E-B545-770F6DC7307A}"/>
              </a:ext>
            </a:extLst>
          </p:cNvPr>
          <p:cNvGrpSpPr/>
          <p:nvPr/>
        </p:nvGrpSpPr>
        <p:grpSpPr>
          <a:xfrm>
            <a:off x="0" y="2502716"/>
            <a:ext cx="6182919" cy="3692183"/>
            <a:chOff x="143751" y="2041472"/>
            <a:chExt cx="6182919" cy="3692183"/>
          </a:xfrm>
        </p:grpSpPr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626F588-4C47-423B-8A30-A00A85315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537"/>
            <a:stretch/>
          </p:blipFill>
          <p:spPr>
            <a:xfrm>
              <a:off x="143751" y="2041472"/>
              <a:ext cx="6182919" cy="36921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0F9294-942E-4EF7-AE4E-8C4EF1C936D9}"/>
                </a:ext>
              </a:extLst>
            </p:cNvPr>
            <p:cNvSpPr/>
            <p:nvPr/>
          </p:nvSpPr>
          <p:spPr>
            <a:xfrm>
              <a:off x="489857" y="2416629"/>
              <a:ext cx="2367643" cy="326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764E1D-7F33-497B-8023-06537CF4777B}"/>
                </a:ext>
              </a:extLst>
            </p:cNvPr>
            <p:cNvSpPr/>
            <p:nvPr/>
          </p:nvSpPr>
          <p:spPr>
            <a:xfrm>
              <a:off x="3504813" y="2416628"/>
              <a:ext cx="2367643" cy="326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0DBCB5C-F05E-44DF-AF5E-25F3F76594A2}"/>
              </a:ext>
            </a:extLst>
          </p:cNvPr>
          <p:cNvSpPr txBox="1"/>
          <p:nvPr/>
        </p:nvSpPr>
        <p:spPr>
          <a:xfrm>
            <a:off x="673768" y="5410490"/>
            <a:ext cx="91703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700" dirty="0"/>
              <a:t>Avril</a:t>
            </a:r>
          </a:p>
          <a:p>
            <a:pPr algn="ctr"/>
            <a:r>
              <a:rPr lang="fr-CA" sz="1700" dirty="0"/>
              <a:t>2020</a:t>
            </a:r>
            <a:endParaRPr lang="en-CA" sz="17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DC41D9-0D36-4321-B75F-B48849C4F08D}"/>
              </a:ext>
            </a:extLst>
          </p:cNvPr>
          <p:cNvSpPr txBox="1"/>
          <p:nvPr/>
        </p:nvSpPr>
        <p:spPr>
          <a:xfrm>
            <a:off x="1795879" y="5410489"/>
            <a:ext cx="802942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700" dirty="0"/>
              <a:t>Avril</a:t>
            </a:r>
          </a:p>
          <a:p>
            <a:pPr algn="ctr"/>
            <a:r>
              <a:rPr lang="fr-CA" sz="1700" dirty="0"/>
              <a:t>2019</a:t>
            </a:r>
            <a:endParaRPr lang="en-CA" sz="17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514D64-5C14-4FA8-94F9-0F019D3E8C00}"/>
              </a:ext>
            </a:extLst>
          </p:cNvPr>
          <p:cNvSpPr txBox="1"/>
          <p:nvPr/>
        </p:nvSpPr>
        <p:spPr>
          <a:xfrm>
            <a:off x="3759119" y="5444891"/>
            <a:ext cx="9178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CDA</a:t>
            </a:r>
          </a:p>
          <a:p>
            <a:pPr algn="ctr"/>
            <a:r>
              <a:rPr lang="fr-CA" sz="1600" dirty="0"/>
              <a:t>2020</a:t>
            </a:r>
            <a:endParaRPr lang="en-CA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B9052F-99A0-46C5-B965-B3F7F63EC433}"/>
              </a:ext>
            </a:extLst>
          </p:cNvPr>
          <p:cNvSpPr txBox="1"/>
          <p:nvPr/>
        </p:nvSpPr>
        <p:spPr>
          <a:xfrm>
            <a:off x="4804489" y="5444891"/>
            <a:ext cx="9178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CDA</a:t>
            </a:r>
          </a:p>
          <a:p>
            <a:pPr algn="ctr"/>
            <a:r>
              <a:rPr lang="fr-CA" sz="1600" dirty="0"/>
              <a:t>2019</a:t>
            </a:r>
            <a:endParaRPr lang="en-CA" sz="1600" dirty="0"/>
          </a:p>
        </p:txBody>
      </p:sp>
      <p:pic>
        <p:nvPicPr>
          <p:cNvPr id="15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26A7BB-C447-44E1-8C29-86E359DD3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22768" r="3206" b="4629"/>
          <a:stretch/>
        </p:blipFill>
        <p:spPr>
          <a:xfrm>
            <a:off x="6376017" y="1902395"/>
            <a:ext cx="5635979" cy="40575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4BDE42-3A40-4E99-8C35-ABD79061DB0D}"/>
              </a:ext>
            </a:extLst>
          </p:cNvPr>
          <p:cNvSpPr/>
          <p:nvPr/>
        </p:nvSpPr>
        <p:spPr>
          <a:xfrm>
            <a:off x="6735678" y="6247165"/>
            <a:ext cx="359228" cy="369332"/>
          </a:xfrm>
          <a:prstGeom prst="rect">
            <a:avLst/>
          </a:prstGeom>
          <a:solidFill>
            <a:srgbClr val="F37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96A103D-C108-4C05-B9DD-244792D3326D}"/>
              </a:ext>
            </a:extLst>
          </p:cNvPr>
          <p:cNvSpPr txBox="1"/>
          <p:nvPr/>
        </p:nvSpPr>
        <p:spPr>
          <a:xfrm>
            <a:off x="7133276" y="6091649"/>
            <a:ext cx="28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Helvetica" panose="020B0604020202020204" pitchFamily="34" charset="0"/>
                <a:cs typeface="Helvetica" panose="020B0604020202020204" pitchFamily="34" charset="0"/>
              </a:rPr>
              <a:t>Nombre désaisonnalisé annualisé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A43E8-F97A-4B91-B1E8-FE18A3978B5A}"/>
              </a:ext>
            </a:extLst>
          </p:cNvPr>
          <p:cNvSpPr/>
          <p:nvPr/>
        </p:nvSpPr>
        <p:spPr>
          <a:xfrm>
            <a:off x="9798461" y="6230148"/>
            <a:ext cx="359228" cy="369332"/>
          </a:xfrm>
          <a:prstGeom prst="rect">
            <a:avLst/>
          </a:prstGeom>
          <a:solidFill>
            <a:srgbClr val="0D5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760369BC-06AC-4AAC-803D-75BA9CD29AEB}"/>
              </a:ext>
            </a:extLst>
          </p:cNvPr>
          <p:cNvSpPr txBox="1"/>
          <p:nvPr/>
        </p:nvSpPr>
        <p:spPr>
          <a:xfrm>
            <a:off x="10275271" y="6232025"/>
            <a:ext cx="122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>
                <a:latin typeface="Helvetica" panose="020B0604020202020204" pitchFamily="34" charset="0"/>
                <a:cs typeface="Helvetica" panose="020B0604020202020204" pitchFamily="34" charset="0"/>
              </a:rPr>
              <a:t>Tendance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69C33DF-1E31-4FE3-9481-8AA19D422DC2}"/>
              </a:ext>
            </a:extLst>
          </p:cNvPr>
          <p:cNvSpPr txBox="1"/>
          <p:nvPr/>
        </p:nvSpPr>
        <p:spPr>
          <a:xfrm>
            <a:off x="10819761" y="5517470"/>
            <a:ext cx="91703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700" dirty="0"/>
              <a:t>Avril</a:t>
            </a:r>
          </a:p>
          <a:p>
            <a:pPr algn="ctr"/>
            <a:r>
              <a:rPr lang="fr-CA" sz="1700" dirty="0"/>
              <a:t>2020</a:t>
            </a:r>
            <a:endParaRPr lang="en-CA" sz="17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0DEB402-FBB3-4E0B-AC7D-9739BB2A64C2}"/>
              </a:ext>
            </a:extLst>
          </p:cNvPr>
          <p:cNvSpPr txBox="1"/>
          <p:nvPr/>
        </p:nvSpPr>
        <p:spPr>
          <a:xfrm>
            <a:off x="9750979" y="5510373"/>
            <a:ext cx="91703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700" dirty="0"/>
              <a:t>Mars</a:t>
            </a:r>
          </a:p>
          <a:p>
            <a:pPr algn="ctr"/>
            <a:r>
              <a:rPr lang="fr-CA" sz="1700" dirty="0"/>
              <a:t>2020</a:t>
            </a:r>
            <a:endParaRPr lang="en-CA" sz="17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D705AF2-C631-4BB0-8321-90E8674B2E16}"/>
              </a:ext>
            </a:extLst>
          </p:cNvPr>
          <p:cNvSpPr txBox="1"/>
          <p:nvPr/>
        </p:nvSpPr>
        <p:spPr>
          <a:xfrm>
            <a:off x="8735489" y="5517470"/>
            <a:ext cx="91703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700" dirty="0"/>
              <a:t>Février</a:t>
            </a:r>
          </a:p>
          <a:p>
            <a:pPr algn="ctr"/>
            <a:r>
              <a:rPr lang="fr-CA" sz="1700" dirty="0"/>
              <a:t>2020</a:t>
            </a:r>
            <a:endParaRPr lang="en-CA" sz="17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AEC287E-54A9-4013-BD30-E2D4DC53C3FF}"/>
              </a:ext>
            </a:extLst>
          </p:cNvPr>
          <p:cNvSpPr txBox="1"/>
          <p:nvPr/>
        </p:nvSpPr>
        <p:spPr>
          <a:xfrm>
            <a:off x="7584306" y="5508434"/>
            <a:ext cx="91703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700" dirty="0"/>
              <a:t>Janvier</a:t>
            </a:r>
          </a:p>
          <a:p>
            <a:pPr algn="ctr"/>
            <a:r>
              <a:rPr lang="fr-CA" sz="1700" dirty="0"/>
              <a:t>2020</a:t>
            </a:r>
            <a:endParaRPr lang="en-CA" sz="17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1B72016-F405-4926-A7E4-543399A4D2FB}"/>
              </a:ext>
            </a:extLst>
          </p:cNvPr>
          <p:cNvSpPr txBox="1"/>
          <p:nvPr/>
        </p:nvSpPr>
        <p:spPr>
          <a:xfrm>
            <a:off x="628275" y="3976721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12 765</a:t>
            </a:r>
            <a:endParaRPr lang="en-CA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09B7B86-B83F-4113-B1A3-E58E87C9DE4C}"/>
              </a:ext>
            </a:extLst>
          </p:cNvPr>
          <p:cNvSpPr txBox="1"/>
          <p:nvPr/>
        </p:nvSpPr>
        <p:spPr>
          <a:xfrm>
            <a:off x="1716086" y="3607388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18 166</a:t>
            </a:r>
            <a:endParaRPr lang="en-CA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7B27FE0-0838-4728-B269-F4D671605651}"/>
              </a:ext>
            </a:extLst>
          </p:cNvPr>
          <p:cNvSpPr txBox="1"/>
          <p:nvPr/>
        </p:nvSpPr>
        <p:spPr>
          <a:xfrm>
            <a:off x="3736790" y="3526677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50 936</a:t>
            </a:r>
            <a:endParaRPr lang="en-CA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54B8E2D-88D7-415C-AB2C-A2B62182A06B}"/>
              </a:ext>
            </a:extLst>
          </p:cNvPr>
          <p:cNvSpPr txBox="1"/>
          <p:nvPr/>
        </p:nvSpPr>
        <p:spPr>
          <a:xfrm>
            <a:off x="4788447" y="3422722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53 741</a:t>
            </a:r>
            <a:endParaRPr lang="en-CA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1026C16-0290-453D-8A00-4778F5465550}"/>
              </a:ext>
            </a:extLst>
          </p:cNvPr>
          <p:cNvSpPr txBox="1"/>
          <p:nvPr/>
        </p:nvSpPr>
        <p:spPr>
          <a:xfrm>
            <a:off x="6402348" y="1920353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250 000</a:t>
            </a:r>
            <a:endParaRPr lang="en-CA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A42FC13-6E2B-4B95-892E-F25521E3E4F2}"/>
              </a:ext>
            </a:extLst>
          </p:cNvPr>
          <p:cNvSpPr txBox="1"/>
          <p:nvPr/>
        </p:nvSpPr>
        <p:spPr>
          <a:xfrm>
            <a:off x="6402349" y="2577613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200 000</a:t>
            </a:r>
            <a:endParaRPr lang="en-CA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A70ABCB-8954-47D3-A592-1EEC7D671A78}"/>
              </a:ext>
            </a:extLst>
          </p:cNvPr>
          <p:cNvSpPr txBox="1"/>
          <p:nvPr/>
        </p:nvSpPr>
        <p:spPr>
          <a:xfrm>
            <a:off x="6415402" y="3238056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150 000</a:t>
            </a:r>
            <a:endParaRPr lang="en-CA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9D5BADA-66E2-4D2F-9DB8-082B825FEDB3}"/>
              </a:ext>
            </a:extLst>
          </p:cNvPr>
          <p:cNvSpPr txBox="1"/>
          <p:nvPr/>
        </p:nvSpPr>
        <p:spPr>
          <a:xfrm>
            <a:off x="6415403" y="3896009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100 000</a:t>
            </a:r>
            <a:endParaRPr lang="en-CA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286D5F0-F6DC-4B42-8AF0-D25D593BC4FF}"/>
              </a:ext>
            </a:extLst>
          </p:cNvPr>
          <p:cNvSpPr txBox="1"/>
          <p:nvPr/>
        </p:nvSpPr>
        <p:spPr>
          <a:xfrm>
            <a:off x="6434028" y="4552577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50 000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3686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48A27756B3BA46B23BBEBAB23345FC" ma:contentTypeVersion="13" ma:contentTypeDescription="Create a new document." ma:contentTypeScope="" ma:versionID="e0da982fcfaf3712c5aed03999afc528">
  <xsd:schema xmlns:xsd="http://www.w3.org/2001/XMLSchema" xmlns:xs="http://www.w3.org/2001/XMLSchema" xmlns:p="http://schemas.microsoft.com/office/2006/metadata/properties" xmlns:ns3="34b5b895-0f6c-4dfc-a15d-47bfca88b169" xmlns:ns4="408c9d10-5921-4644-976a-1eae0294bf85" targetNamespace="http://schemas.microsoft.com/office/2006/metadata/properties" ma:root="true" ma:fieldsID="0dd33317dfd101e705a580849d2686c3" ns3:_="" ns4:_="">
    <xsd:import namespace="34b5b895-0f6c-4dfc-a15d-47bfca88b169"/>
    <xsd:import namespace="408c9d10-5921-4644-976a-1eae0294bf8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b5b895-0f6c-4dfc-a15d-47bfca88b1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8c9d10-5921-4644-976a-1eae0294b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F71C0F-5B82-4A6A-B13B-7E77C1F90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D08C2D-7C7A-490A-A1BC-249699ABA1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b5b895-0f6c-4dfc-a15d-47bfca88b169"/>
    <ds:schemaRef ds:uri="408c9d10-5921-4644-976a-1eae0294bf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C5481F-4791-4CEE-99F3-EFAD3A63578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433</Words>
  <Application>Microsoft Office PowerPoint</Application>
  <PresentationFormat>Widescreen</PresentationFormat>
  <Paragraphs>136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Thème Office</vt:lpstr>
      <vt:lpstr>PowerPoint Presentation</vt:lpstr>
      <vt:lpstr>Ordre du jour</vt:lpstr>
      <vt:lpstr>Amendement au plan secondaire</vt:lpstr>
      <vt:lpstr>Amendement au plan secondaire</vt:lpstr>
      <vt:lpstr>Stratégies du plan directeur conceptuel</vt:lpstr>
      <vt:lpstr>Comité consultatif public</vt:lpstr>
      <vt:lpstr>Comité consultatif public</vt:lpstr>
      <vt:lpstr>Parcelle de la bibliothèque</vt:lpstr>
      <vt:lpstr>Impact de la Covid-19 </vt:lpstr>
      <vt:lpstr>Impact de la Covid-19 : marché sur pause</vt:lpstr>
      <vt:lpstr>Prochaines étapes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Tremblay-Dextras, Caroline</dc:creator>
  <cp:lastModifiedBy>Laura Mueller</cp:lastModifiedBy>
  <cp:revision>1</cp:revision>
  <dcterms:created xsi:type="dcterms:W3CDTF">2020-06-12T17:19:31Z</dcterms:created>
  <dcterms:modified xsi:type="dcterms:W3CDTF">2020-06-17T21:07:33Z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0x010100D248A27756B3BA46B23BBEBAB23345FC</vt:lpwstr>
  </property>
</Properties>
</file>