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4037" r:id="rId1"/>
    <p:sldMasterId id="2147484035" r:id="rId2"/>
  </p:sldMasterIdLst>
  <p:notesMasterIdLst>
    <p:notesMasterId r:id="rId21"/>
  </p:notesMasterIdLst>
  <p:handoutMasterIdLst>
    <p:handoutMasterId r:id="rId22"/>
  </p:handoutMasterIdLst>
  <p:sldIdLst>
    <p:sldId id="302" r:id="rId3"/>
    <p:sldId id="317" r:id="rId4"/>
    <p:sldId id="322" r:id="rId5"/>
    <p:sldId id="326" r:id="rId6"/>
    <p:sldId id="325" r:id="rId7"/>
    <p:sldId id="328" r:id="rId8"/>
    <p:sldId id="319" r:id="rId9"/>
    <p:sldId id="324" r:id="rId10"/>
    <p:sldId id="329" r:id="rId11"/>
    <p:sldId id="331" r:id="rId12"/>
    <p:sldId id="332" r:id="rId13"/>
    <p:sldId id="333" r:id="rId14"/>
    <p:sldId id="334" r:id="rId15"/>
    <p:sldId id="335" r:id="rId16"/>
    <p:sldId id="336" r:id="rId17"/>
    <p:sldId id="337" r:id="rId18"/>
    <p:sldId id="330" r:id="rId19"/>
    <p:sldId id="301" r:id="rId20"/>
  </p:sldIdLst>
  <p:sldSz cx="14630400" cy="8229600"/>
  <p:notesSz cx="7010400" cy="9296400"/>
  <p:embeddedFontLst>
    <p:embeddedFont>
      <p:font typeface="Calibri" panose="020F0502020204030204" pitchFamily="34" charset="0"/>
      <p:regular r:id="rId23"/>
      <p:bold r:id="rId24"/>
      <p:italic r:id="rId25"/>
      <p:boldItalic r:id="rId26"/>
    </p:embeddedFont>
    <p:embeddedFont>
      <p:font typeface="Georgia" panose="02040502050405020303" pitchFamily="18" charset="0"/>
      <p:regular r:id="rId27"/>
      <p:bold r:id="rId28"/>
      <p:italic r:id="rId29"/>
      <p:boldItalic r:id="rId30"/>
    </p:embeddedFont>
    <p:embeddedFont>
      <p:font typeface="Times" panose="02020603050405020304" pitchFamily="18" charset="0"/>
      <p:regular r:id="rId31"/>
      <p:bold r:id="rId32"/>
      <p:italic r:id="rId33"/>
      <p:boldItalic r:id="rId34"/>
    </p:embeddedFont>
  </p:embeddedFontLst>
  <p:defaultTextStyle>
    <a:defPPr>
      <a:defRPr lang="en-US"/>
    </a:defPPr>
    <a:lvl1pPr algn="l" rtl="0" eaLnBrk="0" fontAlgn="base" hangingPunct="0">
      <a:spcBef>
        <a:spcPct val="0"/>
      </a:spcBef>
      <a:spcAft>
        <a:spcPct val="0"/>
      </a:spcAft>
      <a:defRPr sz="3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3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3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3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3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3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3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3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3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C6C"/>
    <a:srgbClr val="30617B"/>
    <a:srgbClr val="00425B"/>
    <a:srgbClr val="024E73"/>
    <a:srgbClr val="E37222"/>
    <a:srgbClr val="4E5A30"/>
    <a:srgbClr val="BEB9A6"/>
    <a:srgbClr val="BFBFBF"/>
    <a:srgbClr val="101822"/>
    <a:srgbClr val="E9FED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54731" autoAdjust="0"/>
  </p:normalViewPr>
  <p:slideViewPr>
    <p:cSldViewPr snapToObjects="1">
      <p:cViewPr varScale="1">
        <p:scale>
          <a:sx n="52" d="100"/>
          <a:sy n="52" d="100"/>
        </p:scale>
        <p:origin x="2478" y="36"/>
      </p:cViewPr>
      <p:guideLst>
        <p:guide orient="horz" pos="2592"/>
        <p:guide pos="46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20"/>
    </p:cViewPr>
  </p:sorterViewPr>
  <p:notesViewPr>
    <p:cSldViewPr snapToObjects="1">
      <p:cViewPr varScale="1">
        <p:scale>
          <a:sx n="51" d="100"/>
          <a:sy n="51" d="100"/>
        </p:scale>
        <p:origin x="286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21" Type="http://schemas.openxmlformats.org/officeDocument/2006/relationships/notesMaster" Target="notesMasters/notesMaster1.xml"/><Relationship Id="rId34"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pPr>
              <a:defRPr/>
            </a:pPr>
            <a:endParaRPr lang="en-US" dirty="0">
              <a:latin typeface="Laurentian Std" panose="02020402060506020403" pitchFamily="18" charset="77"/>
            </a:endParaRPr>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pPr>
              <a:defRPr/>
            </a:pPr>
            <a:fld id="{3A831F76-793C-0E4D-B1D5-3D88648D0A75}" type="datetimeFigureOut">
              <a:rPr lang="en-US">
                <a:latin typeface="Laurentian Std" panose="02020402060506020403" pitchFamily="18" charset="77"/>
              </a:rPr>
              <a:pPr>
                <a:defRPr/>
              </a:pPr>
              <a:t>4/16/2021</a:t>
            </a:fld>
            <a:endParaRPr lang="en-US" dirty="0">
              <a:latin typeface="Laurentian Std" panose="02020402060506020403" pitchFamily="18" charset="77"/>
            </a:endParaRPr>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pPr>
              <a:defRPr/>
            </a:pPr>
            <a:endParaRPr lang="en-US" dirty="0">
              <a:latin typeface="Laurentian Std" panose="02020402060506020403" pitchFamily="18" charset="77"/>
            </a:endParaRPr>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pPr>
              <a:defRPr/>
            </a:pPr>
            <a:fld id="{B8C657E3-4357-F944-AC6D-5C0290D59127}" type="slidenum">
              <a:rPr lang="en-US">
                <a:latin typeface="Laurentian Std" panose="02020402060506020403" pitchFamily="18" charset="77"/>
              </a:rPr>
              <a:pPr>
                <a:defRPr/>
              </a:pPr>
              <a:t>‹#›</a:t>
            </a:fld>
            <a:endParaRPr lang="en-US" dirty="0">
              <a:latin typeface="Laurentian Std" panose="02020402060506020403" pitchFamily="18" charset="77"/>
            </a:endParaRPr>
          </a:p>
        </p:txBody>
      </p:sp>
    </p:spTree>
    <p:extLst>
      <p:ext uri="{BB962C8B-B14F-4D97-AF65-F5344CB8AC3E}">
        <p14:creationId xmlns:p14="http://schemas.microsoft.com/office/powerpoint/2010/main" val="11277276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b="0" i="0">
                <a:latin typeface="Laurentian Std" panose="02020402060506020403" pitchFamily="18" charset="77"/>
                <a:ea typeface="+mn-ea"/>
                <a:cs typeface="+mn-cs"/>
              </a:defRPr>
            </a:lvl1pPr>
          </a:lstStyle>
          <a:p>
            <a:pPr>
              <a:defRPr/>
            </a:pPr>
            <a:endParaRPr lang="fr-CA" dirty="0"/>
          </a:p>
        </p:txBody>
      </p:sp>
      <p:sp>
        <p:nvSpPr>
          <p:cNvPr id="3" name="Date Placeholder 2"/>
          <p:cNvSpPr>
            <a:spLocks noGrp="1"/>
          </p:cNvSpPr>
          <p:nvPr>
            <p:ph type="dt" idx="1"/>
          </p:nvPr>
        </p:nvSpPr>
        <p:spPr>
          <a:xfrm>
            <a:off x="3970338" y="0"/>
            <a:ext cx="3038475" cy="465138"/>
          </a:xfrm>
          <a:prstGeom prst="rect">
            <a:avLst/>
          </a:prstGeom>
        </p:spPr>
        <p:txBody>
          <a:bodyPr vert="horz" wrap="square" lIns="91440" tIns="45720" rIns="91440" bIns="45720" numCol="1" anchor="t" anchorCtr="0" compatLnSpc="1">
            <a:prstTxWarp prst="textNoShape">
              <a:avLst/>
            </a:prstTxWarp>
          </a:bodyPr>
          <a:lstStyle>
            <a:lvl1pPr algn="r">
              <a:defRPr sz="1200" b="0" i="0">
                <a:latin typeface="Laurentian Std" panose="02020402060506020403" pitchFamily="18" charset="77"/>
              </a:defRPr>
            </a:lvl1pPr>
          </a:lstStyle>
          <a:p>
            <a:pPr>
              <a:defRPr/>
            </a:pPr>
            <a:fld id="{0926AC60-F1AD-3648-8949-D55AFEB7F940}" type="datetimeFigureOut">
              <a:rPr lang="fr-CA" smtClean="0"/>
              <a:pPr>
                <a:defRPr/>
              </a:pPr>
              <a:t>2021-04-16</a:t>
            </a:fld>
            <a:endParaRPr lang="fr-CA"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pPr lvl="0"/>
            <a:endParaRPr lang="fr-CA"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fr-CA" noProof="0" dirty="0"/>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b="0" i="0">
                <a:latin typeface="Laurentian Std" panose="02020402060506020403" pitchFamily="18" charset="77"/>
                <a:ea typeface="+mn-ea"/>
                <a:cs typeface="+mn-cs"/>
              </a:defRPr>
            </a:lvl1pPr>
          </a:lstStyle>
          <a:p>
            <a:pPr>
              <a:defRPr/>
            </a:pPr>
            <a:endParaRPr lang="fr-CA"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b="0" i="0">
                <a:latin typeface="Laurentian Std" panose="02020402060506020403" pitchFamily="18" charset="77"/>
              </a:defRPr>
            </a:lvl1pPr>
          </a:lstStyle>
          <a:p>
            <a:pPr>
              <a:defRPr/>
            </a:pPr>
            <a:fld id="{223F3D09-E4C5-A649-814B-2ECD13569DAC}" type="slidenum">
              <a:rPr lang="fr-CA" smtClean="0"/>
              <a:pPr>
                <a:defRPr/>
              </a:pPr>
              <a:t>‹#›</a:t>
            </a:fld>
            <a:endParaRPr lang="fr-CA" dirty="0"/>
          </a:p>
        </p:txBody>
      </p:sp>
    </p:spTree>
    <p:extLst>
      <p:ext uri="{BB962C8B-B14F-4D97-AF65-F5344CB8AC3E}">
        <p14:creationId xmlns:p14="http://schemas.microsoft.com/office/powerpoint/2010/main" val="156471570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b="0" i="0" kern="1200">
        <a:solidFill>
          <a:schemeClr val="tx1"/>
        </a:solidFill>
        <a:latin typeface="Slate Std" panose="02000506040000020004" pitchFamily="2" charset="77"/>
        <a:ea typeface="ＭＳ Ｐゴシック" pitchFamily="34" charset="-128"/>
        <a:cs typeface="ＭＳ Ｐゴシック" charset="0"/>
      </a:defRPr>
    </a:lvl1pPr>
    <a:lvl2pPr marL="457200" algn="l" rtl="0" eaLnBrk="0" fontAlgn="base" hangingPunct="0">
      <a:spcBef>
        <a:spcPct val="30000"/>
      </a:spcBef>
      <a:spcAft>
        <a:spcPct val="0"/>
      </a:spcAft>
      <a:defRPr sz="1200" b="0" i="0" kern="1200">
        <a:solidFill>
          <a:schemeClr val="tx1"/>
        </a:solidFill>
        <a:latin typeface="Slate Std" panose="02000506040000020004" pitchFamily="2" charset="77"/>
        <a:ea typeface="ＭＳ Ｐゴシック" pitchFamily="34" charset="-128"/>
        <a:cs typeface="+mn-cs"/>
      </a:defRPr>
    </a:lvl2pPr>
    <a:lvl3pPr marL="914400" algn="l" rtl="0" eaLnBrk="0" fontAlgn="base" hangingPunct="0">
      <a:spcBef>
        <a:spcPct val="30000"/>
      </a:spcBef>
      <a:spcAft>
        <a:spcPct val="0"/>
      </a:spcAft>
      <a:defRPr sz="1200" b="0" i="0" kern="1200">
        <a:solidFill>
          <a:schemeClr val="tx1"/>
        </a:solidFill>
        <a:latin typeface="Slate Std" panose="02000506040000020004" pitchFamily="2" charset="77"/>
        <a:ea typeface="ＭＳ Ｐゴシック" pitchFamily="34" charset="-128"/>
        <a:cs typeface="+mn-cs"/>
      </a:defRPr>
    </a:lvl3pPr>
    <a:lvl4pPr marL="1371600" algn="l" rtl="0" eaLnBrk="0" fontAlgn="base" hangingPunct="0">
      <a:spcBef>
        <a:spcPct val="30000"/>
      </a:spcBef>
      <a:spcAft>
        <a:spcPct val="0"/>
      </a:spcAft>
      <a:defRPr sz="1200" b="0" i="0" kern="1200">
        <a:solidFill>
          <a:schemeClr val="tx1"/>
        </a:solidFill>
        <a:latin typeface="Slate Std" panose="02000506040000020004" pitchFamily="2" charset="77"/>
        <a:ea typeface="ＭＳ Ｐゴシック" pitchFamily="34" charset="-128"/>
        <a:cs typeface="+mn-cs"/>
      </a:defRPr>
    </a:lvl4pPr>
    <a:lvl5pPr marL="1828800" algn="l" rtl="0" eaLnBrk="0" fontAlgn="base" hangingPunct="0">
      <a:spcBef>
        <a:spcPct val="30000"/>
      </a:spcBef>
      <a:spcAft>
        <a:spcPct val="0"/>
      </a:spcAft>
      <a:defRPr sz="1200" b="0" i="0" kern="1200">
        <a:solidFill>
          <a:schemeClr val="tx1"/>
        </a:solidFill>
        <a:latin typeface="Slate Std" panose="02000506040000020004" pitchFamily="2" charset="77"/>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dirty="0" err="1"/>
              <a:t>Kalen’s</a:t>
            </a:r>
            <a:r>
              <a:rPr lang="fr-CA" dirty="0"/>
              <a:t> </a:t>
            </a:r>
            <a:r>
              <a:rPr lang="fr-CA" dirty="0" err="1"/>
              <a:t>Speaking</a:t>
            </a:r>
            <a:r>
              <a:rPr lang="fr-CA" dirty="0"/>
              <a:t> Notes:</a:t>
            </a:r>
          </a:p>
          <a:p>
            <a:pPr lvl="0"/>
            <a:endParaRPr lang="fr-CA" dirty="0"/>
          </a:p>
          <a:p>
            <a:pPr lvl="0"/>
            <a:r>
              <a:rPr lang="fr-CA" dirty="0"/>
              <a:t>Bonjour! / Good </a:t>
            </a:r>
            <a:r>
              <a:rPr lang="fr-CA" dirty="0" err="1"/>
              <a:t>morning</a:t>
            </a:r>
            <a:r>
              <a:rPr lang="fr-CA" dirty="0"/>
              <a:t>! </a:t>
            </a:r>
          </a:p>
          <a:p>
            <a:pPr lvl="0"/>
            <a:endParaRPr lang="en-CA" dirty="0"/>
          </a:p>
          <a:p>
            <a:pPr lvl="0"/>
            <a:r>
              <a:rPr lang="fr-CA" dirty="0"/>
              <a:t>Le premier item à l’ordre du jour ce matin est la conception détaillée du parc </a:t>
            </a:r>
            <a:r>
              <a:rPr lang="fr-CA" dirty="0" err="1"/>
              <a:t>Tesasini</a:t>
            </a:r>
            <a:r>
              <a:rPr lang="fr-CA" dirty="0"/>
              <a:t>, une propriété de la CCN située à Gatineau sur la berge nord de la rivière des Outaouais, près du projet </a:t>
            </a:r>
            <a:r>
              <a:rPr lang="fr-CA" dirty="0" err="1"/>
              <a:t>Zibi</a:t>
            </a:r>
            <a:r>
              <a:rPr lang="fr-CA" dirty="0"/>
              <a:t> et du pont des Chaudières.</a:t>
            </a:r>
            <a:endParaRPr lang="en-CA" dirty="0"/>
          </a:p>
          <a:p>
            <a:r>
              <a:rPr lang="fr-CA" dirty="0"/>
              <a:t> </a:t>
            </a:r>
          </a:p>
          <a:p>
            <a:r>
              <a:rPr lang="fr-CA" dirty="0"/>
              <a:t>La conception de ce parc et des deux autres parcs sur le site a été présentée au CCUDI en février 2020 et a reçu un appui important des membres du comité.  </a:t>
            </a:r>
          </a:p>
          <a:p>
            <a:endParaRPr lang="en-CA" dirty="0"/>
          </a:p>
          <a:p>
            <a:r>
              <a:rPr lang="fr-CA" dirty="0"/>
              <a:t>Le premier parc, </a:t>
            </a:r>
            <a:r>
              <a:rPr lang="fr-CA" dirty="0" err="1"/>
              <a:t>Pangishimo</a:t>
            </a:r>
            <a:r>
              <a:rPr lang="fr-CA" dirty="0"/>
              <a:t>, a ensuite été approuvé par le conseil en avril 2020.</a:t>
            </a:r>
            <a:endParaRPr lang="en-CA" dirty="0"/>
          </a:p>
          <a:p>
            <a:r>
              <a:rPr lang="fr-CA" dirty="0"/>
              <a:t> </a:t>
            </a:r>
            <a:endParaRPr lang="en-CA" dirty="0"/>
          </a:p>
          <a:p>
            <a:pPr lvl="0"/>
            <a:r>
              <a:rPr lang="fr-CA" dirty="0"/>
              <a:t>Je vais maintenant céder la parole à Jason Hutchison, chef des Approbations fédérales de design, pour nous présenter le contexte et la conception du projet.</a:t>
            </a:r>
          </a:p>
          <a:p>
            <a:pPr lvl="0"/>
            <a:endParaRPr lang="en-CA" dirty="0"/>
          </a:p>
          <a:p>
            <a:r>
              <a:rPr lang="fr-CA" dirty="0"/>
              <a:t>Merci pour votre écoute! </a:t>
            </a:r>
            <a:r>
              <a:rPr lang="fr-CA" dirty="0" err="1"/>
              <a:t>Thank</a:t>
            </a:r>
            <a:r>
              <a:rPr lang="fr-CA" dirty="0"/>
              <a:t> </a:t>
            </a:r>
            <a:r>
              <a:rPr lang="fr-CA" dirty="0" err="1"/>
              <a:t>you</a:t>
            </a:r>
            <a:r>
              <a:rPr lang="fr-CA" dirty="0"/>
              <a:t>!</a:t>
            </a:r>
          </a:p>
          <a:p>
            <a:endParaRPr lang="fr-CA" dirty="0"/>
          </a:p>
          <a:p>
            <a:r>
              <a:rPr lang="fr-CA" dirty="0" err="1"/>
              <a:t>Jason’s</a:t>
            </a:r>
            <a:r>
              <a:rPr lang="fr-CA" dirty="0"/>
              <a:t> </a:t>
            </a:r>
            <a:r>
              <a:rPr lang="fr-CA" dirty="0" err="1"/>
              <a:t>Speaking</a:t>
            </a:r>
            <a:r>
              <a:rPr lang="fr-CA" dirty="0"/>
              <a:t> </a:t>
            </a:r>
            <a:r>
              <a:rPr lang="fr-CA"/>
              <a:t>Notes:</a:t>
            </a:r>
          </a:p>
          <a:p>
            <a:endParaRPr lang="fr-CA" dirty="0"/>
          </a:p>
          <a:p>
            <a:r>
              <a:rPr lang="fr-CA" dirty="0" err="1"/>
              <a:t>Thank</a:t>
            </a:r>
            <a:r>
              <a:rPr lang="fr-CA" dirty="0"/>
              <a:t> </a:t>
            </a:r>
            <a:r>
              <a:rPr lang="fr-CA" dirty="0" err="1"/>
              <a:t>you</a:t>
            </a:r>
            <a:r>
              <a:rPr lang="fr-CA" dirty="0"/>
              <a:t> Kalen, good </a:t>
            </a:r>
            <a:r>
              <a:rPr lang="fr-CA" dirty="0" err="1"/>
              <a:t>morning</a:t>
            </a:r>
            <a:r>
              <a:rPr lang="fr-CA" dirty="0"/>
              <a:t> to the Chair and the </a:t>
            </a:r>
            <a:r>
              <a:rPr lang="fr-CA" dirty="0" err="1"/>
              <a:t>Board</a:t>
            </a:r>
            <a:r>
              <a:rPr lang="fr-CA" dirty="0"/>
              <a:t>. Next slide </a:t>
            </a:r>
            <a:r>
              <a:rPr lang="fr-CA" dirty="0" err="1"/>
              <a:t>please</a:t>
            </a:r>
            <a:r>
              <a:rPr lang="fr-CA" dirty="0"/>
              <a:t>.</a:t>
            </a:r>
            <a:endParaRPr lang="en-CA" dirty="0"/>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1</a:t>
            </a:fld>
            <a:endParaRPr lang="fr-CA" dirty="0"/>
          </a:p>
        </p:txBody>
      </p:sp>
    </p:spTree>
    <p:extLst>
      <p:ext uri="{BB962C8B-B14F-4D97-AF65-F5344CB8AC3E}">
        <p14:creationId xmlns:p14="http://schemas.microsoft.com/office/powerpoint/2010/main" val="1500960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would like to share a selection of renderings which demonstrate aspects of the design.</a:t>
            </a:r>
          </a:p>
          <a:p>
            <a:r>
              <a:rPr lang="en-US" dirty="0"/>
              <a:t>This image shows one of the seating nodes, with large stone blocks serving as seating elements  and the generous UA walkway just adjacent. Excellent views of downtown Ottawa will be available.</a:t>
            </a:r>
          </a:p>
          <a:p>
            <a:endParaRPr lang="en-US" dirty="0"/>
          </a:p>
          <a:p>
            <a:r>
              <a:rPr lang="en-US" dirty="0"/>
              <a:t>Next slide</a:t>
            </a:r>
            <a:endParaRPr lang="en-CA" dirty="0"/>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10</a:t>
            </a:fld>
            <a:endParaRPr lang="fr-CA" dirty="0"/>
          </a:p>
        </p:txBody>
      </p:sp>
    </p:spTree>
    <p:extLst>
      <p:ext uri="{BB962C8B-B14F-4D97-AF65-F5344CB8AC3E}">
        <p14:creationId xmlns:p14="http://schemas.microsoft.com/office/powerpoint/2010/main" val="1923363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is a view from near the shoreline of the informal rocky landscape looking back towards the </a:t>
            </a:r>
            <a:r>
              <a:rPr lang="en-US" dirty="0" err="1"/>
              <a:t>Zibi</a:t>
            </a:r>
            <a:r>
              <a:rPr lang="en-US" dirty="0"/>
              <a:t> development. Scattered </a:t>
            </a:r>
            <a:r>
              <a:rPr lang="en-US" dirty="0" err="1"/>
              <a:t>armourstones</a:t>
            </a:r>
            <a:r>
              <a:rPr lang="en-US" dirty="0"/>
              <a:t> serve as seats to enjoy being near the water.</a:t>
            </a:r>
          </a:p>
          <a:p>
            <a:r>
              <a:rPr lang="en-US" dirty="0"/>
              <a:t>The pathway shown in the last image is located at the top of the terraced </a:t>
            </a:r>
            <a:r>
              <a:rPr lang="en-US" dirty="0" err="1"/>
              <a:t>armourstone</a:t>
            </a:r>
            <a:r>
              <a:rPr lang="en-US" dirty="0"/>
              <a:t>.</a:t>
            </a:r>
          </a:p>
          <a:p>
            <a:r>
              <a:rPr lang="en-US" dirty="0"/>
              <a:t>Because the river’s current is so strong in this location, we want people to interact with the water but in a safe way.</a:t>
            </a:r>
          </a:p>
          <a:p>
            <a:endParaRPr lang="en-US" dirty="0"/>
          </a:p>
          <a:p>
            <a:r>
              <a:rPr lang="en-US" dirty="0"/>
              <a:t>Next slide </a:t>
            </a:r>
            <a:endParaRPr lang="en-CA" dirty="0"/>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11</a:t>
            </a:fld>
            <a:endParaRPr lang="fr-CA" dirty="0"/>
          </a:p>
        </p:txBody>
      </p:sp>
    </p:spTree>
    <p:extLst>
      <p:ext uri="{BB962C8B-B14F-4D97-AF65-F5344CB8AC3E}">
        <p14:creationId xmlns:p14="http://schemas.microsoft.com/office/powerpoint/2010/main" val="1702071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image of the landscape showing the mature trees that are proposed to be preserved. They will provide some welcome shade in what is admittedly exposed landscape.</a:t>
            </a:r>
          </a:p>
          <a:p>
            <a:endParaRPr lang="en-US" dirty="0"/>
          </a:p>
          <a:p>
            <a:r>
              <a:rPr lang="en-US" dirty="0"/>
              <a:t>Next slide</a:t>
            </a:r>
            <a:endParaRPr lang="en-CA" dirty="0"/>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12</a:t>
            </a:fld>
            <a:endParaRPr lang="fr-CA" dirty="0"/>
          </a:p>
        </p:txBody>
      </p:sp>
    </p:spTree>
    <p:extLst>
      <p:ext uri="{BB962C8B-B14F-4D97-AF65-F5344CB8AC3E}">
        <p14:creationId xmlns:p14="http://schemas.microsoft.com/office/powerpoint/2010/main" val="2439937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shows a second smaller seating node along the western side of the pathway. </a:t>
            </a:r>
          </a:p>
          <a:p>
            <a:r>
              <a:rPr lang="en-US" dirty="0"/>
              <a:t>These nodes may also serve as sites for future interpretation and perhaps public art.</a:t>
            </a:r>
          </a:p>
          <a:p>
            <a:endParaRPr lang="en-US" dirty="0"/>
          </a:p>
          <a:p>
            <a:r>
              <a:rPr lang="en-US" dirty="0"/>
              <a:t>Next slide </a:t>
            </a:r>
            <a:endParaRPr lang="en-CA" dirty="0"/>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13</a:t>
            </a:fld>
            <a:endParaRPr lang="fr-CA" dirty="0"/>
          </a:p>
        </p:txBody>
      </p:sp>
    </p:spTree>
    <p:extLst>
      <p:ext uri="{BB962C8B-B14F-4D97-AF65-F5344CB8AC3E}">
        <p14:creationId xmlns:p14="http://schemas.microsoft.com/office/powerpoint/2010/main" val="3034606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aerial view shows the majority of the park with the walkway, vegetation and rocky landscape. The rounded stone rip-rap to the right serves to discourage people from actually physically entering the water.</a:t>
            </a:r>
          </a:p>
          <a:p>
            <a:endParaRPr lang="en-US" dirty="0"/>
          </a:p>
          <a:p>
            <a:r>
              <a:rPr lang="en-US" dirty="0"/>
              <a:t>Next slide</a:t>
            </a:r>
            <a:endParaRPr lang="en-CA" dirty="0"/>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14</a:t>
            </a:fld>
            <a:endParaRPr lang="fr-CA" dirty="0"/>
          </a:p>
        </p:txBody>
      </p:sp>
    </p:spTree>
    <p:extLst>
      <p:ext uri="{BB962C8B-B14F-4D97-AF65-F5344CB8AC3E}">
        <p14:creationId xmlns:p14="http://schemas.microsoft.com/office/powerpoint/2010/main" val="2053737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revised park design was presented, along with the other two parks, to the ACPDR in February of 2020, it received strong support, especially for the incorporation of Algonquin themes and design features.</a:t>
            </a:r>
          </a:p>
          <a:p>
            <a:endParaRPr lang="en-US" dirty="0"/>
          </a:p>
          <a:p>
            <a:r>
              <a:rPr lang="en-US" dirty="0"/>
              <a:t>Their advice helped to focus staff on ensuring that above all, this park would go over and above to be resilient and to balance access to the river with this resiliency. The strategy we have pursued is to maximize visual access to the river with a wide open landscape that allows the rivers edge to approach and recede as the seasons turn and the years pass by. </a:t>
            </a:r>
          </a:p>
          <a:p>
            <a:endParaRPr lang="en-US" dirty="0"/>
          </a:p>
          <a:p>
            <a:r>
              <a:rPr lang="en-US" dirty="0"/>
              <a:t>Next slide</a:t>
            </a:r>
            <a:endParaRPr lang="en-CA" dirty="0"/>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15</a:t>
            </a:fld>
            <a:endParaRPr lang="fr-CA" dirty="0"/>
          </a:p>
        </p:txBody>
      </p:sp>
    </p:spTree>
    <p:extLst>
      <p:ext uri="{BB962C8B-B14F-4D97-AF65-F5344CB8AC3E}">
        <p14:creationId xmlns:p14="http://schemas.microsoft.com/office/powerpoint/2010/main" val="764973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Next slide</a:t>
            </a:r>
            <a:endParaRPr lang="en-CA" dirty="0"/>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16</a:t>
            </a:fld>
            <a:endParaRPr lang="fr-CA" dirty="0"/>
          </a:p>
        </p:txBody>
      </p:sp>
    </p:spTree>
    <p:extLst>
      <p:ext uri="{BB962C8B-B14F-4D97-AF65-F5344CB8AC3E}">
        <p14:creationId xmlns:p14="http://schemas.microsoft.com/office/powerpoint/2010/main" val="1640144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Thank you for your attention. I would like to now turn it over for any questions or comments you might have.</a:t>
            </a:r>
            <a:endParaRPr lang="en-CA" dirty="0"/>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17</a:t>
            </a:fld>
            <a:endParaRPr lang="fr-CA" dirty="0"/>
          </a:p>
        </p:txBody>
      </p:sp>
    </p:spTree>
    <p:extLst>
      <p:ext uri="{BB962C8B-B14F-4D97-AF65-F5344CB8AC3E}">
        <p14:creationId xmlns:p14="http://schemas.microsoft.com/office/powerpoint/2010/main" val="2404916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18</a:t>
            </a:fld>
            <a:endParaRPr lang="fr-CA" dirty="0"/>
          </a:p>
        </p:txBody>
      </p:sp>
    </p:spTree>
    <p:extLst>
      <p:ext uri="{BB962C8B-B14F-4D97-AF65-F5344CB8AC3E}">
        <p14:creationId xmlns:p14="http://schemas.microsoft.com/office/powerpoint/2010/main" val="1471392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begin by providing a brief refresher on the history of this project. The area shown on this screen, specifically the Islands and adjacent Ottawa River shoreline has long been identified in NCC plans as lands that should contribute to the Capital function. </a:t>
            </a:r>
          </a:p>
          <a:p>
            <a:r>
              <a:rPr lang="en-US" dirty="0"/>
              <a:t>This </a:t>
            </a:r>
            <a:r>
              <a:rPr lang="en-US" dirty="0" err="1"/>
              <a:t>arial</a:t>
            </a:r>
            <a:r>
              <a:rPr lang="en-US" dirty="0"/>
              <a:t> photo shows Parliament Hill to the right with the </a:t>
            </a:r>
            <a:r>
              <a:rPr lang="en-US" dirty="0" err="1"/>
              <a:t>Zibi</a:t>
            </a:r>
            <a:r>
              <a:rPr lang="en-US" dirty="0"/>
              <a:t> development outlined in yellow and the proposed NCC park and improvements in red.</a:t>
            </a:r>
          </a:p>
          <a:p>
            <a:endParaRPr lang="en-US" dirty="0"/>
          </a:p>
          <a:p>
            <a:r>
              <a:rPr lang="en-US" dirty="0"/>
              <a:t>Next slide</a:t>
            </a:r>
            <a:endParaRPr lang="en-CA" dirty="0"/>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2</a:t>
            </a:fld>
            <a:endParaRPr lang="fr-CA" dirty="0"/>
          </a:p>
        </p:txBody>
      </p:sp>
    </p:spTree>
    <p:extLst>
      <p:ext uri="{BB962C8B-B14F-4D97-AF65-F5344CB8AC3E}">
        <p14:creationId xmlns:p14="http://schemas.microsoft.com/office/powerpoint/2010/main" val="372026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Zooming in a little further, what you see is the proposed </a:t>
            </a:r>
            <a:r>
              <a:rPr lang="en-US" dirty="0" err="1"/>
              <a:t>Zibi</a:t>
            </a:r>
            <a:r>
              <a:rPr lang="en-US" dirty="0"/>
              <a:t> development with the already built and under development buildings in blue and future buildings marked in pink. The NCC owned parks and improvements are shaded in red. </a:t>
            </a:r>
          </a:p>
          <a:p>
            <a:endParaRPr lang="en-US" dirty="0"/>
          </a:p>
          <a:p>
            <a:r>
              <a:rPr lang="en-US" dirty="0"/>
              <a:t>In January 2015, the NCC granted land use and concept approval for the </a:t>
            </a:r>
            <a:r>
              <a:rPr lang="en-US" dirty="0" err="1"/>
              <a:t>Zibi</a:t>
            </a:r>
            <a:r>
              <a:rPr lang="en-US" dirty="0"/>
              <a:t> development. In April of 2018, the NCC and </a:t>
            </a:r>
            <a:r>
              <a:rPr lang="en-US" dirty="0" err="1"/>
              <a:t>Zibi</a:t>
            </a:r>
            <a:r>
              <a:rPr lang="en-US" dirty="0"/>
              <a:t> closed an agreement whereby the NCC would receive 3 new public parks to be constructed by </a:t>
            </a:r>
            <a:r>
              <a:rPr lang="en-US" dirty="0" err="1"/>
              <a:t>Zibi</a:t>
            </a:r>
            <a:r>
              <a:rPr lang="en-US" dirty="0"/>
              <a:t>.</a:t>
            </a:r>
          </a:p>
          <a:p>
            <a:endParaRPr lang="en-US" dirty="0"/>
          </a:p>
          <a:p>
            <a:r>
              <a:rPr lang="en-US" dirty="0"/>
              <a:t>Next slide   </a:t>
            </a:r>
            <a:endParaRPr lang="en-CA" dirty="0"/>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3</a:t>
            </a:fld>
            <a:endParaRPr lang="fr-CA" dirty="0"/>
          </a:p>
        </p:txBody>
      </p:sp>
    </p:spTree>
    <p:extLst>
      <p:ext uri="{BB962C8B-B14F-4D97-AF65-F5344CB8AC3E}">
        <p14:creationId xmlns:p14="http://schemas.microsoft.com/office/powerpoint/2010/main" val="315704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design of the parks began in collaboration with several stakeholders including the City of Ottawa, la Ville de Gatineau and Energy Ottawa.</a:t>
            </a:r>
          </a:p>
          <a:p>
            <a:endParaRPr lang="en-US" dirty="0"/>
          </a:p>
          <a:p>
            <a:r>
              <a:rPr lang="en-US" dirty="0"/>
              <a:t>Especially significant for the design of the parks was the engagement with several local Algonquin representatives on a variety of elements including proposed plant species, selection of materials and also the naming of the parks.</a:t>
            </a:r>
          </a:p>
          <a:p>
            <a:endParaRPr lang="en-US" dirty="0"/>
          </a:p>
          <a:p>
            <a:r>
              <a:rPr lang="en-US" dirty="0"/>
              <a:t>Next Slide</a:t>
            </a:r>
            <a:endParaRPr lang="en-CA" dirty="0"/>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4</a:t>
            </a:fld>
            <a:endParaRPr lang="fr-CA" dirty="0"/>
          </a:p>
        </p:txBody>
      </p:sp>
    </p:spTree>
    <p:extLst>
      <p:ext uri="{BB962C8B-B14F-4D97-AF65-F5344CB8AC3E}">
        <p14:creationId xmlns:p14="http://schemas.microsoft.com/office/powerpoint/2010/main" val="2322780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conceptual design of all three parks were presented to the ACPDR in December of 2018. What is shown here is the original concept design for </a:t>
            </a:r>
            <a:r>
              <a:rPr lang="en-US" dirty="0" err="1"/>
              <a:t>Tesasini</a:t>
            </a:r>
            <a:r>
              <a:rPr lang="en-US" dirty="0"/>
              <a:t> Park, which means ‘Flat Rock Park’ in Algonquin. </a:t>
            </a:r>
          </a:p>
          <a:p>
            <a:r>
              <a:rPr lang="en-US" dirty="0"/>
              <a:t>The original concept was for a heavily planted naturalized park with winding pathways and a small wetland to absorb stormwater.</a:t>
            </a:r>
          </a:p>
          <a:p>
            <a:endParaRPr lang="en-US" dirty="0"/>
          </a:p>
          <a:p>
            <a:r>
              <a:rPr lang="en-US" dirty="0"/>
              <a:t>Next slide.</a:t>
            </a:r>
            <a:endParaRPr lang="en-CA" dirty="0"/>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5</a:t>
            </a:fld>
            <a:endParaRPr lang="fr-CA" dirty="0"/>
          </a:p>
        </p:txBody>
      </p:sp>
    </p:spTree>
    <p:extLst>
      <p:ext uri="{BB962C8B-B14F-4D97-AF65-F5344CB8AC3E}">
        <p14:creationId xmlns:p14="http://schemas.microsoft.com/office/powerpoint/2010/main" val="892269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dramatic Spring flooding in 2019 prompted a rethinking of the design of the park. With over 5700 cubic meters of water flowing through this section of river per second, large portions of the existing shoreline were scoured away. </a:t>
            </a:r>
          </a:p>
          <a:p>
            <a:endParaRPr lang="en-US" dirty="0"/>
          </a:p>
          <a:p>
            <a:r>
              <a:rPr lang="en-US" dirty="0"/>
              <a:t>The site of </a:t>
            </a:r>
            <a:r>
              <a:rPr lang="en-US" dirty="0" err="1"/>
              <a:t>Tesasini</a:t>
            </a:r>
            <a:r>
              <a:rPr lang="en-US" dirty="0"/>
              <a:t> Park was mostly submerged and lost significant amounts of soil and vegetation to the current.</a:t>
            </a:r>
          </a:p>
          <a:p>
            <a:endParaRPr lang="en-US" dirty="0"/>
          </a:p>
          <a:p>
            <a:r>
              <a:rPr lang="en-US" dirty="0"/>
              <a:t>Next slide  </a:t>
            </a:r>
            <a:endParaRPr lang="en-CA" dirty="0"/>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6</a:t>
            </a:fld>
            <a:endParaRPr lang="fr-CA" dirty="0"/>
          </a:p>
        </p:txBody>
      </p:sp>
    </p:spTree>
    <p:extLst>
      <p:ext uri="{BB962C8B-B14F-4D97-AF65-F5344CB8AC3E}">
        <p14:creationId xmlns:p14="http://schemas.microsoft.com/office/powerpoint/2010/main" val="2027176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photos show the damage along the north shore of the river. You can see that the existing roadway, that was to be used as segregated cycling and pedestrian paths connecting to the Voyageur pathway network, was undermined and fell into the river.</a:t>
            </a:r>
          </a:p>
          <a:p>
            <a:endParaRPr lang="en-US" dirty="0"/>
          </a:p>
          <a:p>
            <a:r>
              <a:rPr lang="en-US" dirty="0"/>
              <a:t>On the top right you can see that the future </a:t>
            </a:r>
            <a:r>
              <a:rPr lang="en-US" dirty="0" err="1"/>
              <a:t>Tesasini</a:t>
            </a:r>
            <a:r>
              <a:rPr lang="en-US" dirty="0"/>
              <a:t> park site is submerged.</a:t>
            </a:r>
          </a:p>
          <a:p>
            <a:endParaRPr lang="en-US" dirty="0"/>
          </a:p>
          <a:p>
            <a:r>
              <a:rPr lang="en-US" dirty="0"/>
              <a:t>Next slide </a:t>
            </a:r>
            <a:endParaRPr lang="en-CA" dirty="0"/>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7</a:t>
            </a:fld>
            <a:endParaRPr lang="fr-CA" dirty="0"/>
          </a:p>
        </p:txBody>
      </p:sp>
    </p:spTree>
    <p:extLst>
      <p:ext uri="{BB962C8B-B14F-4D97-AF65-F5344CB8AC3E}">
        <p14:creationId xmlns:p14="http://schemas.microsoft.com/office/powerpoint/2010/main" val="2177919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light of the damage that was done and the increased likelihood of future similar events in the context of climate change, the design direction of the park shifted to be more resilient.</a:t>
            </a:r>
          </a:p>
          <a:p>
            <a:r>
              <a:rPr lang="en-US" dirty="0"/>
              <a:t>The revised design of </a:t>
            </a:r>
            <a:r>
              <a:rPr lang="en-US" dirty="0" err="1"/>
              <a:t>Tesasini</a:t>
            </a:r>
            <a:r>
              <a:rPr lang="en-US" dirty="0"/>
              <a:t> Park is for a dramatic landscape that will feature exposed bedrock shelves and an armored ground plane to increase resiliency. Additionally, the intent is to preserve the existing mature trees in situ as they contribute to stabilizing the shoreline.</a:t>
            </a:r>
          </a:p>
          <a:p>
            <a:r>
              <a:rPr lang="en-US" dirty="0"/>
              <a:t>The majority of the area will feature only informal access when the water levels are low and includes a UA pathway above the 100-year flood plain with two lookout rest stops which will be accessible year-round. </a:t>
            </a:r>
            <a:r>
              <a:rPr lang="en-CA" dirty="0"/>
              <a:t>A belt of new native planting will be installed north of the pathway, providing a green buffer between the </a:t>
            </a:r>
            <a:r>
              <a:rPr lang="en-CA" dirty="0" err="1"/>
              <a:t>Zibi</a:t>
            </a:r>
            <a:r>
              <a:rPr lang="en-CA" dirty="0"/>
              <a:t> development and the shoreline.</a:t>
            </a:r>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8</a:t>
            </a:fld>
            <a:endParaRPr lang="fr-CA" dirty="0"/>
          </a:p>
        </p:txBody>
      </p:sp>
    </p:spTree>
    <p:extLst>
      <p:ext uri="{BB962C8B-B14F-4D97-AF65-F5344CB8AC3E}">
        <p14:creationId xmlns:p14="http://schemas.microsoft.com/office/powerpoint/2010/main" val="2921733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three sections through the park showing the pathway located safely above the 100 year flood line, the existing mature trees and the rocky landscape. A new belt of planting is shown to the left of the sections, adjacent to the </a:t>
            </a:r>
            <a:r>
              <a:rPr lang="en-US" dirty="0" err="1"/>
              <a:t>Zibi</a:t>
            </a:r>
            <a:r>
              <a:rPr lang="en-US" dirty="0"/>
              <a:t> development.</a:t>
            </a:r>
          </a:p>
          <a:p>
            <a:endParaRPr lang="en-US" dirty="0"/>
          </a:p>
          <a:p>
            <a:r>
              <a:rPr lang="en-US" dirty="0"/>
              <a:t>Flood resiliency has also been increased by incorporating some of the technical details that have proven successful in maintaining the shoreline from other recent NCC projects along the Ottawa River. </a:t>
            </a:r>
          </a:p>
          <a:p>
            <a:endParaRPr lang="en-US" dirty="0"/>
          </a:p>
          <a:p>
            <a:r>
              <a:rPr lang="en-US" dirty="0"/>
              <a:t>Next slide </a:t>
            </a:r>
            <a:endParaRPr lang="en-CA" dirty="0"/>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9</a:t>
            </a:fld>
            <a:endParaRPr lang="fr-CA" dirty="0"/>
          </a:p>
        </p:txBody>
      </p:sp>
    </p:spTree>
    <p:extLst>
      <p:ext uri="{BB962C8B-B14F-4D97-AF65-F5344CB8AC3E}">
        <p14:creationId xmlns:p14="http://schemas.microsoft.com/office/powerpoint/2010/main" val="13229290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ityscap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B570C9B-0CB5-A94F-8873-F9BA7D1378AC}"/>
              </a:ext>
            </a:extLst>
          </p:cNvPr>
          <p:cNvPicPr>
            <a:picLocks noChangeAspect="1"/>
          </p:cNvPicPr>
          <p:nvPr userDrawn="1"/>
        </p:nvPicPr>
        <p:blipFill>
          <a:blip r:embed="rId2"/>
          <a:stretch>
            <a:fillRect/>
          </a:stretch>
        </p:blipFill>
        <p:spPr>
          <a:xfrm>
            <a:off x="0" y="0"/>
            <a:ext cx="14630400" cy="5602864"/>
          </a:xfrm>
          <a:prstGeom prst="rect">
            <a:avLst/>
          </a:prstGeom>
        </p:spPr>
      </p:pic>
      <p:pic>
        <p:nvPicPr>
          <p:cNvPr id="18" name="Picture 17">
            <a:extLst>
              <a:ext uri="{FF2B5EF4-FFF2-40B4-BE49-F238E27FC236}">
                <a16:creationId xmlns:a16="http://schemas.microsoft.com/office/drawing/2014/main" id="{8316F338-BB0D-6C42-A1E1-54691A4AF660}"/>
              </a:ext>
            </a:extLst>
          </p:cNvPr>
          <p:cNvPicPr>
            <a:picLocks noChangeAspect="1"/>
          </p:cNvPicPr>
          <p:nvPr userDrawn="1"/>
        </p:nvPicPr>
        <p:blipFill>
          <a:blip r:embed="rId3"/>
          <a:stretch>
            <a:fillRect/>
          </a:stretch>
        </p:blipFill>
        <p:spPr>
          <a:xfrm>
            <a:off x="5136724" y="787401"/>
            <a:ext cx="4343400" cy="1473200"/>
          </a:xfrm>
          <a:prstGeom prst="rect">
            <a:avLst/>
          </a:prstGeom>
        </p:spPr>
      </p:pic>
      <p:sp>
        <p:nvSpPr>
          <p:cNvPr id="9" name="Title 1">
            <a:extLst>
              <a:ext uri="{FF2B5EF4-FFF2-40B4-BE49-F238E27FC236}">
                <a16:creationId xmlns:a16="http://schemas.microsoft.com/office/drawing/2014/main" id="{BF119DB8-D22B-0343-8B9F-0F6792103E8E}"/>
              </a:ext>
            </a:extLst>
          </p:cNvPr>
          <p:cNvSpPr>
            <a:spLocks noGrp="1"/>
          </p:cNvSpPr>
          <p:nvPr>
            <p:ph type="title" hasCustomPrompt="1"/>
          </p:nvPr>
        </p:nvSpPr>
        <p:spPr>
          <a:xfrm>
            <a:off x="228600" y="2514601"/>
            <a:ext cx="6934200" cy="1219199"/>
          </a:xfrm>
          <a:prstGeom prst="rect">
            <a:avLst/>
          </a:prstGeom>
        </p:spPr>
        <p:txBody>
          <a:bodyPr anchor="b"/>
          <a:lstStyle>
            <a:lvl1pPr algn="r">
              <a:lnSpc>
                <a:spcPts val="4500"/>
              </a:lnSpc>
              <a:defRPr sz="5000" kern="1600" spc="-80" baseline="0">
                <a:solidFill>
                  <a:schemeClr val="bg1"/>
                </a:solidFill>
                <a:latin typeface="Slate Std" panose="02000506040000020004" pitchFamily="2" charset="77"/>
              </a:defRPr>
            </a:lvl1pPr>
          </a:lstStyle>
          <a:p>
            <a:r>
              <a:rPr lang="en-US" dirty="0"/>
              <a:t>Title: in English</a:t>
            </a:r>
          </a:p>
        </p:txBody>
      </p:sp>
      <p:sp>
        <p:nvSpPr>
          <p:cNvPr id="10" name="Text Placeholder 3">
            <a:extLst>
              <a:ext uri="{FF2B5EF4-FFF2-40B4-BE49-F238E27FC236}">
                <a16:creationId xmlns:a16="http://schemas.microsoft.com/office/drawing/2014/main" id="{2C7ADC42-9010-FB4B-A5A5-ED97717FA77F}"/>
              </a:ext>
            </a:extLst>
          </p:cNvPr>
          <p:cNvSpPr>
            <a:spLocks noGrp="1"/>
          </p:cNvSpPr>
          <p:nvPr>
            <p:ph type="body" sz="quarter" idx="10" hasCustomPrompt="1"/>
          </p:nvPr>
        </p:nvSpPr>
        <p:spPr>
          <a:xfrm>
            <a:off x="228600" y="3798746"/>
            <a:ext cx="6934200" cy="773254"/>
          </a:xfrm>
          <a:prstGeom prst="rect">
            <a:avLst/>
          </a:prstGeom>
        </p:spPr>
        <p:txBody>
          <a:bodyPr anchor="t"/>
          <a:lstStyle>
            <a:lvl1pPr marL="0" indent="0" algn="r">
              <a:lnSpc>
                <a:spcPts val="2700"/>
              </a:lnSpc>
              <a:spcBef>
                <a:spcPts val="0"/>
              </a:spcBef>
              <a:buNone/>
              <a:defRPr sz="2800" spc="90" baseline="0">
                <a:solidFill>
                  <a:schemeClr val="bg1"/>
                </a:solidFill>
                <a:latin typeface="Laurentian Std" panose="02020402060506020403" pitchFamily="18" charset="77"/>
              </a:defRPr>
            </a:lvl1pPr>
            <a:lvl2pPr marL="457200" indent="0" algn="ctr">
              <a:buNone/>
              <a:defRPr/>
            </a:lvl2pPr>
            <a:lvl3pPr algn="ctr">
              <a:defRPr/>
            </a:lvl3pPr>
            <a:lvl4pPr algn="ctr">
              <a:defRPr/>
            </a:lvl4pPr>
            <a:lvl5pPr algn="ctr">
              <a:defRPr/>
            </a:lvl5pPr>
          </a:lstStyle>
          <a:p>
            <a:r>
              <a:rPr lang="en-US" dirty="0"/>
              <a:t>Subhead: in English</a:t>
            </a:r>
          </a:p>
        </p:txBody>
      </p:sp>
      <p:sp>
        <p:nvSpPr>
          <p:cNvPr id="14" name="Text Placeholder 3">
            <a:extLst>
              <a:ext uri="{FF2B5EF4-FFF2-40B4-BE49-F238E27FC236}">
                <a16:creationId xmlns:a16="http://schemas.microsoft.com/office/drawing/2014/main" id="{40BBCA74-02C5-474F-9903-FFF6ED45EF0B}"/>
              </a:ext>
            </a:extLst>
          </p:cNvPr>
          <p:cNvSpPr>
            <a:spLocks noGrp="1"/>
          </p:cNvSpPr>
          <p:nvPr>
            <p:ph type="body" sz="quarter" idx="11" hasCustomPrompt="1"/>
          </p:nvPr>
        </p:nvSpPr>
        <p:spPr>
          <a:xfrm>
            <a:off x="7467600" y="3798746"/>
            <a:ext cx="6934200" cy="773254"/>
          </a:xfrm>
          <a:prstGeom prst="rect">
            <a:avLst/>
          </a:prstGeom>
        </p:spPr>
        <p:txBody>
          <a:bodyPr anchor="t"/>
          <a:lstStyle>
            <a:lvl1pPr marL="0" indent="0" algn="l">
              <a:lnSpc>
                <a:spcPts val="2700"/>
              </a:lnSpc>
              <a:buNone/>
              <a:defRPr sz="2800" spc="90" baseline="0">
                <a:solidFill>
                  <a:schemeClr val="bg1"/>
                </a:solidFill>
                <a:latin typeface="Laurentian Std" panose="02020402060506020403" pitchFamily="18" charset="77"/>
              </a:defRPr>
            </a:lvl1pPr>
            <a:lvl2pPr marL="457200" indent="0" algn="ctr">
              <a:buNone/>
              <a:defRPr/>
            </a:lvl2pPr>
            <a:lvl3pPr algn="ctr">
              <a:defRPr/>
            </a:lvl3pPr>
            <a:lvl4pPr algn="ctr">
              <a:defRPr/>
            </a:lvl4pPr>
            <a:lvl5pPr algn="ctr">
              <a:defRPr/>
            </a:lvl5pPr>
          </a:lstStyle>
          <a:p>
            <a:r>
              <a:rPr lang="en-US" dirty="0"/>
              <a:t>Sous-</a:t>
            </a:r>
            <a:r>
              <a:rPr lang="en-US" dirty="0" err="1"/>
              <a:t>titre</a:t>
            </a:r>
            <a:r>
              <a:rPr lang="en-US" dirty="0"/>
              <a:t>: </a:t>
            </a:r>
            <a:r>
              <a:rPr lang="en-US" dirty="0" err="1"/>
              <a:t>en</a:t>
            </a:r>
            <a:r>
              <a:rPr lang="en-US" dirty="0"/>
              <a:t> </a:t>
            </a:r>
            <a:r>
              <a:rPr lang="en-US" dirty="0" err="1"/>
              <a:t>Français</a:t>
            </a:r>
            <a:endParaRPr lang="en-US" dirty="0"/>
          </a:p>
        </p:txBody>
      </p:sp>
      <p:sp>
        <p:nvSpPr>
          <p:cNvPr id="11" name="Text Placeholder 3">
            <a:extLst>
              <a:ext uri="{FF2B5EF4-FFF2-40B4-BE49-F238E27FC236}">
                <a16:creationId xmlns:a16="http://schemas.microsoft.com/office/drawing/2014/main" id="{4AF214B4-2C37-8843-ABE8-8D38DD8EE944}"/>
              </a:ext>
            </a:extLst>
          </p:cNvPr>
          <p:cNvSpPr>
            <a:spLocks noGrp="1"/>
          </p:cNvSpPr>
          <p:nvPr>
            <p:ph type="body" sz="quarter" idx="12" hasCustomPrompt="1"/>
          </p:nvPr>
        </p:nvSpPr>
        <p:spPr>
          <a:xfrm>
            <a:off x="228600" y="4724400"/>
            <a:ext cx="6934200" cy="773254"/>
          </a:xfrm>
          <a:prstGeom prst="rect">
            <a:avLst/>
          </a:prstGeom>
        </p:spPr>
        <p:txBody>
          <a:bodyPr anchor="t"/>
          <a:lstStyle>
            <a:lvl1pPr marL="0" indent="0" algn="r">
              <a:lnSpc>
                <a:spcPts val="2700"/>
              </a:lnSpc>
              <a:spcBef>
                <a:spcPts val="0"/>
              </a:spcBef>
              <a:buNone/>
              <a:defRPr sz="2500" b="0" i="0" spc="0" baseline="0">
                <a:solidFill>
                  <a:schemeClr val="bg1"/>
                </a:solidFill>
                <a:latin typeface="Slate Std" panose="02000506040000020004" pitchFamily="2" charset="77"/>
              </a:defRPr>
            </a:lvl1pPr>
            <a:lvl2pPr marL="457200" indent="0" algn="ctr">
              <a:buNone/>
              <a:defRPr/>
            </a:lvl2pPr>
            <a:lvl3pPr algn="ctr">
              <a:defRPr/>
            </a:lvl3pPr>
            <a:lvl4pPr algn="ctr">
              <a:defRPr/>
            </a:lvl4pPr>
            <a:lvl5pPr algn="ctr">
              <a:defRPr/>
            </a:lvl5pPr>
          </a:lstStyle>
          <a:p>
            <a:r>
              <a:rPr lang="en-US" dirty="0"/>
              <a:t>Date: in English</a:t>
            </a:r>
          </a:p>
        </p:txBody>
      </p:sp>
      <p:sp>
        <p:nvSpPr>
          <p:cNvPr id="20" name="Text Placeholder 3">
            <a:extLst>
              <a:ext uri="{FF2B5EF4-FFF2-40B4-BE49-F238E27FC236}">
                <a16:creationId xmlns:a16="http://schemas.microsoft.com/office/drawing/2014/main" id="{3A1C1D9C-A899-5C48-B98E-2D4F002DBA99}"/>
              </a:ext>
            </a:extLst>
          </p:cNvPr>
          <p:cNvSpPr>
            <a:spLocks noGrp="1"/>
          </p:cNvSpPr>
          <p:nvPr>
            <p:ph type="body" sz="quarter" idx="13" hasCustomPrompt="1"/>
          </p:nvPr>
        </p:nvSpPr>
        <p:spPr>
          <a:xfrm>
            <a:off x="7467600" y="4724400"/>
            <a:ext cx="6934200" cy="773254"/>
          </a:xfrm>
          <a:prstGeom prst="rect">
            <a:avLst/>
          </a:prstGeom>
        </p:spPr>
        <p:txBody>
          <a:bodyPr anchor="t"/>
          <a:lstStyle>
            <a:lvl1pPr marL="0" indent="0" algn="l">
              <a:lnSpc>
                <a:spcPts val="2700"/>
              </a:lnSpc>
              <a:spcBef>
                <a:spcPts val="0"/>
              </a:spcBef>
              <a:buNone/>
              <a:defRPr sz="2500" b="0" i="0" spc="0" baseline="0">
                <a:solidFill>
                  <a:schemeClr val="bg1"/>
                </a:solidFill>
                <a:latin typeface="Slate Std" panose="02000506040000020004" pitchFamily="2" charset="77"/>
              </a:defRPr>
            </a:lvl1pPr>
            <a:lvl2pPr marL="457200" indent="0" algn="ctr">
              <a:buNone/>
              <a:defRPr/>
            </a:lvl2pPr>
            <a:lvl3pPr algn="ctr">
              <a:defRPr/>
            </a:lvl3pPr>
            <a:lvl4pPr algn="ctr">
              <a:defRPr/>
            </a:lvl4pPr>
            <a:lvl5pPr algn="ctr">
              <a:defRPr/>
            </a:lvl5pPr>
          </a:lstStyle>
          <a:p>
            <a:r>
              <a:rPr lang="en-US" dirty="0"/>
              <a:t>Date : </a:t>
            </a:r>
            <a:r>
              <a:rPr lang="en-US" dirty="0" err="1"/>
              <a:t>en</a:t>
            </a:r>
            <a:r>
              <a:rPr lang="en-US" dirty="0"/>
              <a:t> </a:t>
            </a:r>
            <a:r>
              <a:rPr lang="en-US" dirty="0" err="1"/>
              <a:t>Français</a:t>
            </a:r>
            <a:endParaRPr lang="en-US" dirty="0"/>
          </a:p>
        </p:txBody>
      </p:sp>
      <p:sp>
        <p:nvSpPr>
          <p:cNvPr id="21" name="Text Placeholder 4">
            <a:extLst>
              <a:ext uri="{FF2B5EF4-FFF2-40B4-BE49-F238E27FC236}">
                <a16:creationId xmlns:a16="http://schemas.microsoft.com/office/drawing/2014/main" id="{0E1B5ACA-6939-894B-9E9E-74F48CB4375F}"/>
              </a:ext>
            </a:extLst>
          </p:cNvPr>
          <p:cNvSpPr>
            <a:spLocks noGrp="1"/>
          </p:cNvSpPr>
          <p:nvPr>
            <p:ph type="body" sz="quarter" idx="14" hasCustomPrompt="1"/>
          </p:nvPr>
        </p:nvSpPr>
        <p:spPr>
          <a:xfrm>
            <a:off x="7467600" y="2514601"/>
            <a:ext cx="6354763" cy="1219199"/>
          </a:xfrm>
          <a:prstGeom prst="rect">
            <a:avLst/>
          </a:prstGeom>
        </p:spPr>
        <p:txBody>
          <a:bodyPr anchor="b"/>
          <a:lstStyle>
            <a:lvl1pPr marL="0" indent="0">
              <a:lnSpc>
                <a:spcPts val="4500"/>
              </a:lnSpc>
              <a:buNone/>
              <a:defRPr sz="5000" b="0" i="0" spc="-80" baseline="0">
                <a:solidFill>
                  <a:schemeClr val="bg1"/>
                </a:solidFill>
                <a:latin typeface="Slate Std" panose="02000506040000020004"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dirty="0" err="1"/>
              <a:t>Titre</a:t>
            </a:r>
            <a:r>
              <a:rPr lang="en-US" dirty="0"/>
              <a:t> : </a:t>
            </a:r>
            <a:r>
              <a:rPr lang="en-US" dirty="0" err="1"/>
              <a:t>en</a:t>
            </a:r>
            <a:r>
              <a:rPr lang="en-US" dirty="0"/>
              <a:t> </a:t>
            </a:r>
            <a:r>
              <a:rPr lang="en-US" dirty="0" err="1"/>
              <a:t>Français</a:t>
            </a:r>
            <a:endParaRPr lang="en-US" dirty="0"/>
          </a:p>
        </p:txBody>
      </p:sp>
      <p:sp>
        <p:nvSpPr>
          <p:cNvPr id="12" name="TextBox 11">
            <a:extLst>
              <a:ext uri="{FF2B5EF4-FFF2-40B4-BE49-F238E27FC236}">
                <a16:creationId xmlns:a16="http://schemas.microsoft.com/office/drawing/2014/main" id="{DAE97A6C-4D87-694A-AC8A-9D43EEBCC4CA}"/>
              </a:ext>
            </a:extLst>
          </p:cNvPr>
          <p:cNvSpPr txBox="1"/>
          <p:nvPr userDrawn="1"/>
        </p:nvSpPr>
        <p:spPr>
          <a:xfrm>
            <a:off x="1295400" y="8432321"/>
            <a:ext cx="11201400" cy="1415772"/>
          </a:xfrm>
          <a:prstGeom prst="rect">
            <a:avLst/>
          </a:prstGeom>
          <a:noFill/>
        </p:spPr>
        <p:txBody>
          <a:bodyPr wrap="square" rtlCol="0">
            <a:spAutoFit/>
          </a:bodyPr>
          <a:lstStyle/>
          <a:p>
            <a:pPr>
              <a:spcAft>
                <a:spcPts val="600"/>
              </a:spcAft>
            </a:pPr>
            <a:r>
              <a:rPr lang="en-US" sz="2000" b="0" i="0" u="sng" dirty="0">
                <a:latin typeface="Slate Std" panose="02000506040000020004" pitchFamily="2" charset="77"/>
              </a:rPr>
              <a:t>How to add background images:</a:t>
            </a:r>
          </a:p>
          <a:p>
            <a:pPr marL="285750" indent="-285750">
              <a:spcAft>
                <a:spcPts val="600"/>
              </a:spcAft>
              <a:buFont typeface="Arial" panose="020B0604020202020204" pitchFamily="34" charset="0"/>
              <a:buChar char="•"/>
            </a:pPr>
            <a:r>
              <a:rPr lang="en-US" sz="1700" b="0" i="0" dirty="0">
                <a:latin typeface="Slate Std Light" panose="02000506040000020004" pitchFamily="2" charset="77"/>
              </a:rPr>
              <a:t>Right-click on background area, select “format background”</a:t>
            </a:r>
          </a:p>
          <a:p>
            <a:pPr marL="285750" indent="-285750">
              <a:spcAft>
                <a:spcPts val="600"/>
              </a:spcAft>
              <a:buFont typeface="Arial" panose="020B0604020202020204" pitchFamily="34" charset="0"/>
              <a:buChar char="•"/>
            </a:pPr>
            <a:r>
              <a:rPr lang="en-US" sz="1700" b="0" i="0" dirty="0">
                <a:latin typeface="Slate Std Light" panose="02000506040000020004" pitchFamily="2" charset="77"/>
              </a:rPr>
              <a:t>Under the “Fill” tab, choose “picture or texture fill”</a:t>
            </a:r>
          </a:p>
          <a:p>
            <a:pPr marL="285750" indent="-285750">
              <a:spcAft>
                <a:spcPts val="600"/>
              </a:spcAft>
              <a:buFont typeface="Arial" panose="020B0604020202020204" pitchFamily="34" charset="0"/>
              <a:buChar char="•"/>
            </a:pPr>
            <a:r>
              <a:rPr lang="en-US" sz="1700" b="0" i="0" dirty="0">
                <a:latin typeface="Slate Std Light" panose="02000506040000020004" pitchFamily="2" charset="77"/>
              </a:rPr>
              <a:t>Choose image from your computer.</a:t>
            </a:r>
          </a:p>
        </p:txBody>
      </p:sp>
    </p:spTree>
    <p:extLst>
      <p:ext uri="{BB962C8B-B14F-4D97-AF65-F5344CB8AC3E}">
        <p14:creationId xmlns:p14="http://schemas.microsoft.com/office/powerpoint/2010/main" val="2489131154"/>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E9DEA1-B6AC-F647-AB7F-15D5EEDA0C90}"/>
              </a:ext>
            </a:extLst>
          </p:cNvPr>
          <p:cNvSpPr/>
          <p:nvPr userDrawn="1"/>
        </p:nvSpPr>
        <p:spPr>
          <a:xfrm>
            <a:off x="0" y="4343400"/>
            <a:ext cx="5562600" cy="3505200"/>
          </a:xfrm>
          <a:prstGeom prst="rect">
            <a:avLst/>
          </a:prstGeom>
          <a:solidFill>
            <a:srgbClr val="004C6C">
              <a:alpha val="9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D6D5730-75A1-D247-B67A-3CAB8268D963}"/>
              </a:ext>
            </a:extLst>
          </p:cNvPr>
          <p:cNvSpPr/>
          <p:nvPr userDrawn="1"/>
        </p:nvSpPr>
        <p:spPr>
          <a:xfrm>
            <a:off x="9067800" y="4343400"/>
            <a:ext cx="5562600" cy="3505200"/>
          </a:xfrm>
          <a:prstGeom prst="rect">
            <a:avLst/>
          </a:prstGeom>
          <a:solidFill>
            <a:srgbClr val="004C6C">
              <a:alpha val="9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11943C14-C06F-CA41-86B9-0FAAFF9CDF25}"/>
              </a:ext>
            </a:extLst>
          </p:cNvPr>
          <p:cNvSpPr>
            <a:spLocks noGrp="1"/>
          </p:cNvSpPr>
          <p:nvPr>
            <p:ph type="body" sz="quarter" idx="10" hasCustomPrompt="1"/>
          </p:nvPr>
        </p:nvSpPr>
        <p:spPr>
          <a:xfrm>
            <a:off x="609600" y="4648200"/>
            <a:ext cx="4572000" cy="2819400"/>
          </a:xfrm>
          <a:prstGeom prst="rect">
            <a:avLst/>
          </a:prstGeom>
        </p:spPr>
        <p:txBody>
          <a:bodyPr/>
          <a:lstStyle>
            <a:lvl1pPr marL="0" indent="0">
              <a:buNone/>
              <a:defRPr sz="2400">
                <a:solidFill>
                  <a:schemeClr val="bg1"/>
                </a:solidFill>
                <a:latin typeface="Laurentian Std" panose="02020402060506020403" pitchFamily="18" charset="77"/>
              </a:defRPr>
            </a:lvl1pPr>
            <a:lvl2pPr marL="457200" indent="0">
              <a:buNone/>
              <a:defRPr sz="2400">
                <a:latin typeface="Laurentian Std" panose="02020402060506020403" pitchFamily="18" charset="77"/>
              </a:defRPr>
            </a:lvl2pPr>
            <a:lvl3pPr marL="914400" indent="0">
              <a:buNone/>
              <a:defRPr sz="2400">
                <a:latin typeface="Laurentian Std" panose="02020402060506020403" pitchFamily="18" charset="77"/>
              </a:defRPr>
            </a:lvl3pPr>
            <a:lvl4pPr marL="1371600" indent="0">
              <a:buNone/>
              <a:defRPr sz="2400">
                <a:latin typeface="Laurentian Std" panose="02020402060506020403" pitchFamily="18" charset="77"/>
              </a:defRPr>
            </a:lvl4pPr>
            <a:lvl5pPr marL="1828800" indent="0">
              <a:buNone/>
              <a:defRPr sz="2400">
                <a:latin typeface="Laurentian Std" panose="02020402060506020403" pitchFamily="18" charset="77"/>
              </a:defRPr>
            </a:lvl5pPr>
          </a:lstStyle>
          <a:p>
            <a:pPr lvl="0"/>
            <a:r>
              <a:rPr lang="en-US" dirty="0"/>
              <a:t>Add text here</a:t>
            </a:r>
          </a:p>
        </p:txBody>
      </p:sp>
      <p:sp>
        <p:nvSpPr>
          <p:cNvPr id="11" name="Text Placeholder 9">
            <a:extLst>
              <a:ext uri="{FF2B5EF4-FFF2-40B4-BE49-F238E27FC236}">
                <a16:creationId xmlns:a16="http://schemas.microsoft.com/office/drawing/2014/main" id="{38F460BE-6986-414E-B8EA-B37E84546CC9}"/>
              </a:ext>
            </a:extLst>
          </p:cNvPr>
          <p:cNvSpPr>
            <a:spLocks noGrp="1"/>
          </p:cNvSpPr>
          <p:nvPr>
            <p:ph type="body" sz="quarter" idx="11" hasCustomPrompt="1"/>
          </p:nvPr>
        </p:nvSpPr>
        <p:spPr>
          <a:xfrm>
            <a:off x="9421091" y="4648200"/>
            <a:ext cx="4572000" cy="2819400"/>
          </a:xfrm>
          <a:prstGeom prst="rect">
            <a:avLst/>
          </a:prstGeom>
        </p:spPr>
        <p:txBody>
          <a:bodyPr/>
          <a:lstStyle>
            <a:lvl1pPr marL="0" indent="0">
              <a:buNone/>
              <a:defRPr sz="2400">
                <a:solidFill>
                  <a:schemeClr val="bg1"/>
                </a:solidFill>
                <a:latin typeface="Laurentian Std" panose="02020402060506020403" pitchFamily="18" charset="77"/>
              </a:defRPr>
            </a:lvl1pPr>
            <a:lvl2pPr marL="457200" indent="0">
              <a:buNone/>
              <a:defRPr sz="2400">
                <a:latin typeface="Laurentian Std" panose="02020402060506020403" pitchFamily="18" charset="77"/>
              </a:defRPr>
            </a:lvl2pPr>
            <a:lvl3pPr marL="914400" indent="0">
              <a:buNone/>
              <a:defRPr sz="2400">
                <a:latin typeface="Laurentian Std" panose="02020402060506020403" pitchFamily="18" charset="77"/>
              </a:defRPr>
            </a:lvl3pPr>
            <a:lvl4pPr marL="1371600" indent="0">
              <a:buNone/>
              <a:defRPr sz="2400">
                <a:latin typeface="Laurentian Std" panose="02020402060506020403" pitchFamily="18" charset="77"/>
              </a:defRPr>
            </a:lvl4pPr>
            <a:lvl5pPr marL="1828800" indent="0">
              <a:buNone/>
              <a:defRPr sz="2400">
                <a:latin typeface="Laurentian Std" panose="02020402060506020403" pitchFamily="18" charset="77"/>
              </a:defRPr>
            </a:lvl5pPr>
          </a:lstStyle>
          <a:p>
            <a:pPr lvl="0"/>
            <a:r>
              <a:rPr lang="en-US" dirty="0" err="1"/>
              <a:t>Ajouter</a:t>
            </a:r>
            <a:r>
              <a:rPr lang="en-US" dirty="0"/>
              <a:t> </a:t>
            </a:r>
            <a:r>
              <a:rPr lang="en-US" dirty="0" err="1"/>
              <a:t>texte</a:t>
            </a:r>
            <a:r>
              <a:rPr lang="en-US" dirty="0"/>
              <a:t> </a:t>
            </a:r>
            <a:r>
              <a:rPr lang="en-US" dirty="0" err="1"/>
              <a:t>ici</a:t>
            </a:r>
            <a:endParaRPr lang="en-US" dirty="0"/>
          </a:p>
        </p:txBody>
      </p:sp>
      <p:sp>
        <p:nvSpPr>
          <p:cNvPr id="8" name="TextBox 7">
            <a:extLst>
              <a:ext uri="{FF2B5EF4-FFF2-40B4-BE49-F238E27FC236}">
                <a16:creationId xmlns:a16="http://schemas.microsoft.com/office/drawing/2014/main" id="{7D3AF18A-30F6-B64D-94FC-088E602ADB81}"/>
              </a:ext>
            </a:extLst>
          </p:cNvPr>
          <p:cNvSpPr txBox="1"/>
          <p:nvPr userDrawn="1"/>
        </p:nvSpPr>
        <p:spPr>
          <a:xfrm>
            <a:off x="1295400" y="8432321"/>
            <a:ext cx="11201400" cy="1415772"/>
          </a:xfrm>
          <a:prstGeom prst="rect">
            <a:avLst/>
          </a:prstGeom>
          <a:noFill/>
        </p:spPr>
        <p:txBody>
          <a:bodyPr wrap="square" rtlCol="0">
            <a:spAutoFit/>
          </a:bodyPr>
          <a:lstStyle/>
          <a:p>
            <a:pPr>
              <a:spcAft>
                <a:spcPts val="600"/>
              </a:spcAft>
            </a:pPr>
            <a:r>
              <a:rPr lang="en-US" sz="2000" b="0" i="0" u="sng" dirty="0">
                <a:latin typeface="Slate Std" panose="02000506040000020004" pitchFamily="2" charset="77"/>
              </a:rPr>
              <a:t>How to add background images:</a:t>
            </a:r>
          </a:p>
          <a:p>
            <a:pPr marL="285750" indent="-285750">
              <a:spcAft>
                <a:spcPts val="600"/>
              </a:spcAft>
              <a:buFont typeface="Arial" panose="020B0604020202020204" pitchFamily="34" charset="0"/>
              <a:buChar char="•"/>
            </a:pPr>
            <a:r>
              <a:rPr lang="en-US" sz="1700" b="0" i="0" dirty="0">
                <a:latin typeface="Slate Std Light" panose="02000506040000020004" pitchFamily="2" charset="77"/>
              </a:rPr>
              <a:t>Right-click on background area, select “format background”</a:t>
            </a:r>
          </a:p>
          <a:p>
            <a:pPr marL="285750" indent="-285750">
              <a:spcAft>
                <a:spcPts val="600"/>
              </a:spcAft>
              <a:buFont typeface="Arial" panose="020B0604020202020204" pitchFamily="34" charset="0"/>
              <a:buChar char="•"/>
            </a:pPr>
            <a:r>
              <a:rPr lang="en-US" sz="1700" b="0" i="0" dirty="0">
                <a:latin typeface="Slate Std Light" panose="02000506040000020004" pitchFamily="2" charset="77"/>
              </a:rPr>
              <a:t>Under the “Fill” tab, choose “picture or texture fill”</a:t>
            </a:r>
          </a:p>
          <a:p>
            <a:pPr marL="285750" indent="-285750">
              <a:spcAft>
                <a:spcPts val="600"/>
              </a:spcAft>
              <a:buFont typeface="Arial" panose="020B0604020202020204" pitchFamily="34" charset="0"/>
              <a:buChar char="•"/>
            </a:pPr>
            <a:r>
              <a:rPr lang="en-US" sz="1700" b="0" i="0" dirty="0">
                <a:latin typeface="Slate Std Light" panose="02000506040000020004" pitchFamily="2" charset="77"/>
              </a:rPr>
              <a:t>Choose image from your computer.</a:t>
            </a:r>
          </a:p>
        </p:txBody>
      </p:sp>
      <p:sp>
        <p:nvSpPr>
          <p:cNvPr id="12" name="TextBox 11">
            <a:extLst>
              <a:ext uri="{FF2B5EF4-FFF2-40B4-BE49-F238E27FC236}">
                <a16:creationId xmlns:a16="http://schemas.microsoft.com/office/drawing/2014/main" id="{89EAA6DE-C00A-484B-B99C-B5AC0FB85EFD}"/>
              </a:ext>
            </a:extLst>
          </p:cNvPr>
          <p:cNvSpPr txBox="1"/>
          <p:nvPr userDrawn="1"/>
        </p:nvSpPr>
        <p:spPr>
          <a:xfrm>
            <a:off x="6248400" y="7631668"/>
            <a:ext cx="2133600" cy="369332"/>
          </a:xfrm>
          <a:prstGeom prst="rect">
            <a:avLst/>
          </a:prstGeom>
          <a:noFill/>
        </p:spPr>
        <p:txBody>
          <a:bodyPr wrap="square" rtlCol="0">
            <a:spAutoFit/>
          </a:bodyPr>
          <a:lstStyle/>
          <a:p>
            <a:pPr algn="ctr"/>
            <a:fld id="{EE7A21BD-2204-2E4E-9A5A-30706585DAB4}" type="slidenum">
              <a:rPr lang="en-US" sz="1800" smtClean="0">
                <a:solidFill>
                  <a:schemeClr val="bg1"/>
                </a:solidFill>
                <a:latin typeface="Slate Std Medium" panose="02000506040000020004" pitchFamily="2" charset="77"/>
              </a:rPr>
              <a:pPr algn="ctr"/>
              <a:t>‹#›</a:t>
            </a:fld>
            <a:endParaRPr lang="en-US" sz="1800" dirty="0">
              <a:solidFill>
                <a:schemeClr val="bg1"/>
              </a:solidFill>
              <a:latin typeface="Slate Std Medium" panose="02000506040000020004" pitchFamily="2" charset="77"/>
            </a:endParaRPr>
          </a:p>
        </p:txBody>
      </p:sp>
    </p:spTree>
    <p:extLst>
      <p:ext uri="{BB962C8B-B14F-4D97-AF65-F5344CB8AC3E}">
        <p14:creationId xmlns:p14="http://schemas.microsoft.com/office/powerpoint/2010/main" val="1214306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Leave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772E548-E2A1-704E-88DB-E4F282C5370E}"/>
              </a:ext>
            </a:extLst>
          </p:cNvPr>
          <p:cNvPicPr>
            <a:picLocks noChangeAspect="1"/>
          </p:cNvPicPr>
          <p:nvPr userDrawn="1"/>
        </p:nvPicPr>
        <p:blipFill rotWithShape="1">
          <a:blip r:embed="rId2"/>
          <a:srcRect l="28440" t="63326" r="28565" b="-1"/>
          <a:stretch/>
        </p:blipFill>
        <p:spPr>
          <a:xfrm>
            <a:off x="-1" y="0"/>
            <a:ext cx="14630401" cy="1696900"/>
          </a:xfrm>
          <a:prstGeom prst="rect">
            <a:avLst/>
          </a:prstGeom>
        </p:spPr>
      </p:pic>
      <p:sp>
        <p:nvSpPr>
          <p:cNvPr id="10" name="Content Placeholder 2">
            <a:extLst>
              <a:ext uri="{FF2B5EF4-FFF2-40B4-BE49-F238E27FC236}">
                <a16:creationId xmlns:a16="http://schemas.microsoft.com/office/drawing/2014/main" id="{7FC4F1D5-133A-7349-BCAD-37FB0EBF2F7C}"/>
              </a:ext>
            </a:extLst>
          </p:cNvPr>
          <p:cNvSpPr>
            <a:spLocks noGrp="1"/>
          </p:cNvSpPr>
          <p:nvPr>
            <p:ph idx="1" hasCustomPrompt="1"/>
          </p:nvPr>
        </p:nvSpPr>
        <p:spPr>
          <a:xfrm>
            <a:off x="685800" y="2133600"/>
            <a:ext cx="6354762" cy="5257800"/>
          </a:xfrm>
          <a:prstGeom prst="rect">
            <a:avLst/>
          </a:prstGeom>
        </p:spPr>
        <p:txBody>
          <a:bodyPr/>
          <a:lstStyle>
            <a:lvl1pPr marL="0" indent="0">
              <a:buFontTx/>
              <a:buNone/>
              <a:defRPr sz="2400" baseline="0">
                <a:solidFill>
                  <a:srgbClr val="30617B"/>
                </a:solidFill>
                <a:latin typeface="Laurentian Std" panose="02020402060506020403" pitchFamily="18" charset="77"/>
                <a:cs typeface="Laurentian Std" panose="02020402060506020403" pitchFamily="18" charset="77"/>
              </a:defRPr>
            </a:lvl1pPr>
            <a:lvl2pPr marL="457200" indent="0">
              <a:buFontTx/>
              <a:buNone/>
              <a:defRPr sz="2400">
                <a:solidFill>
                  <a:schemeClr val="bg1"/>
                </a:solidFill>
                <a:latin typeface="Laurentian Std" panose="02020402060506020403" pitchFamily="18" charset="77"/>
                <a:cs typeface="Laurentian Std" panose="02020402060506020403" pitchFamily="18" charset="77"/>
              </a:defRPr>
            </a:lvl2pPr>
            <a:lvl3pPr marL="914400" indent="0">
              <a:buFontTx/>
              <a:buNone/>
              <a:defRPr sz="2400">
                <a:solidFill>
                  <a:schemeClr val="bg1"/>
                </a:solidFill>
                <a:latin typeface="Laurentian Std" panose="02020402060506020403" pitchFamily="18" charset="77"/>
                <a:cs typeface="Laurentian Std" panose="02020402060506020403" pitchFamily="18" charset="77"/>
              </a:defRPr>
            </a:lvl3pPr>
            <a:lvl4pPr marL="1371600" indent="0">
              <a:buFontTx/>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a:t>Add text here</a:t>
            </a:r>
          </a:p>
        </p:txBody>
      </p:sp>
      <p:sp>
        <p:nvSpPr>
          <p:cNvPr id="12" name="Content Placeholder 2">
            <a:extLst>
              <a:ext uri="{FF2B5EF4-FFF2-40B4-BE49-F238E27FC236}">
                <a16:creationId xmlns:a16="http://schemas.microsoft.com/office/drawing/2014/main" id="{2DF519D3-7572-344D-9179-38BAD0E4C698}"/>
              </a:ext>
            </a:extLst>
          </p:cNvPr>
          <p:cNvSpPr>
            <a:spLocks noGrp="1"/>
          </p:cNvSpPr>
          <p:nvPr>
            <p:ph idx="10" hasCustomPrompt="1"/>
          </p:nvPr>
        </p:nvSpPr>
        <p:spPr>
          <a:xfrm>
            <a:off x="7589838" y="2133600"/>
            <a:ext cx="6354762" cy="5257800"/>
          </a:xfrm>
          <a:prstGeom prst="rect">
            <a:avLst/>
          </a:prstGeom>
        </p:spPr>
        <p:txBody>
          <a:bodyPr/>
          <a:lstStyle>
            <a:lvl1pPr marL="0" indent="0">
              <a:buFontTx/>
              <a:buNone/>
              <a:defRPr sz="2400" baseline="0">
                <a:solidFill>
                  <a:srgbClr val="30617B"/>
                </a:solidFill>
                <a:latin typeface="Laurentian Std" panose="02020402060506020403" pitchFamily="18" charset="77"/>
                <a:cs typeface="Laurentian Std" panose="02020402060506020403" pitchFamily="18" charset="77"/>
              </a:defRPr>
            </a:lvl1pPr>
            <a:lvl2pPr marL="457200" indent="0">
              <a:buFontTx/>
              <a:buNone/>
              <a:defRPr sz="2400">
                <a:solidFill>
                  <a:schemeClr val="bg1"/>
                </a:solidFill>
                <a:latin typeface="Laurentian Std" panose="02020402060506020403" pitchFamily="18" charset="77"/>
                <a:cs typeface="Laurentian Std" panose="02020402060506020403" pitchFamily="18" charset="77"/>
              </a:defRPr>
            </a:lvl2pPr>
            <a:lvl3pPr marL="914400" indent="0">
              <a:buFontTx/>
              <a:buNone/>
              <a:defRPr sz="2400">
                <a:solidFill>
                  <a:schemeClr val="bg1"/>
                </a:solidFill>
                <a:latin typeface="Laurentian Std" panose="02020402060506020403" pitchFamily="18" charset="77"/>
                <a:cs typeface="Laurentian Std" panose="02020402060506020403" pitchFamily="18" charset="77"/>
              </a:defRPr>
            </a:lvl3pPr>
            <a:lvl4pPr marL="1371600" indent="0">
              <a:buFontTx/>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err="1"/>
              <a:t>Ajouter</a:t>
            </a:r>
            <a:r>
              <a:rPr lang="en-CA" dirty="0"/>
              <a:t> </a:t>
            </a:r>
            <a:r>
              <a:rPr lang="en-CA" dirty="0" err="1"/>
              <a:t>texte</a:t>
            </a:r>
            <a:r>
              <a:rPr lang="en-CA" dirty="0"/>
              <a:t> </a:t>
            </a:r>
            <a:r>
              <a:rPr lang="en-CA" dirty="0" err="1"/>
              <a:t>ici</a:t>
            </a:r>
            <a:endParaRPr lang="en-CA" dirty="0"/>
          </a:p>
        </p:txBody>
      </p:sp>
      <p:sp>
        <p:nvSpPr>
          <p:cNvPr id="13" name="Title 1">
            <a:extLst>
              <a:ext uri="{FF2B5EF4-FFF2-40B4-BE49-F238E27FC236}">
                <a16:creationId xmlns:a16="http://schemas.microsoft.com/office/drawing/2014/main" id="{97AC1321-A581-9C4B-AB0A-C7A5F79D1761}"/>
              </a:ext>
            </a:extLst>
          </p:cNvPr>
          <p:cNvSpPr>
            <a:spLocks noGrp="1"/>
          </p:cNvSpPr>
          <p:nvPr>
            <p:ph type="title" hasCustomPrompt="1"/>
          </p:nvPr>
        </p:nvSpPr>
        <p:spPr>
          <a:xfrm>
            <a:off x="685800" y="533400"/>
            <a:ext cx="6354761" cy="685800"/>
          </a:xfrm>
          <a:prstGeom prst="rect">
            <a:avLst/>
          </a:prstGeom>
        </p:spPr>
        <p:txBody>
          <a:bodyPr/>
          <a:lstStyle>
            <a:lvl1pPr algn="l">
              <a:lnSpc>
                <a:spcPts val="4000"/>
              </a:lnSpc>
              <a:defRPr sz="4000" spc="-80" baseline="0">
                <a:solidFill>
                  <a:schemeClr val="bg1"/>
                </a:solidFill>
                <a:latin typeface="Slate Std" panose="02000506040000020004" pitchFamily="2" charset="77"/>
                <a:cs typeface="Slate Std" panose="02000506040000020004" pitchFamily="2" charset="77"/>
              </a:defRPr>
            </a:lvl1pPr>
          </a:lstStyle>
          <a:p>
            <a:r>
              <a:rPr lang="en-US" dirty="0"/>
              <a:t>Short title: in English</a:t>
            </a:r>
          </a:p>
        </p:txBody>
      </p:sp>
      <p:sp>
        <p:nvSpPr>
          <p:cNvPr id="14" name="Text Placeholder 4">
            <a:extLst>
              <a:ext uri="{FF2B5EF4-FFF2-40B4-BE49-F238E27FC236}">
                <a16:creationId xmlns:a16="http://schemas.microsoft.com/office/drawing/2014/main" id="{8CC1DAB1-C9F7-F24C-B385-1959C7A809B4}"/>
              </a:ext>
            </a:extLst>
          </p:cNvPr>
          <p:cNvSpPr>
            <a:spLocks noGrp="1"/>
          </p:cNvSpPr>
          <p:nvPr>
            <p:ph type="body" sz="quarter" idx="11" hasCustomPrompt="1"/>
          </p:nvPr>
        </p:nvSpPr>
        <p:spPr>
          <a:xfrm>
            <a:off x="7586119" y="533400"/>
            <a:ext cx="6354763" cy="685800"/>
          </a:xfrm>
          <a:prstGeom prst="rect">
            <a:avLst/>
          </a:prstGeom>
        </p:spPr>
        <p:txBody>
          <a:bodyPr/>
          <a:lstStyle>
            <a:lvl1pPr marL="0" indent="0">
              <a:lnSpc>
                <a:spcPts val="4000"/>
              </a:lnSpc>
              <a:buNone/>
              <a:defRPr sz="4000" b="0" i="0" spc="-80" baseline="0">
                <a:solidFill>
                  <a:schemeClr val="bg1"/>
                </a:solidFill>
                <a:latin typeface="Slate Std" panose="02000506040000020004"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dirty="0" err="1"/>
              <a:t>Titre</a:t>
            </a:r>
            <a:r>
              <a:rPr lang="en-US" dirty="0"/>
              <a:t> court : </a:t>
            </a:r>
            <a:r>
              <a:rPr lang="en-US" dirty="0" err="1"/>
              <a:t>en</a:t>
            </a:r>
            <a:r>
              <a:rPr lang="en-US" dirty="0"/>
              <a:t> </a:t>
            </a:r>
            <a:r>
              <a:rPr lang="en-US" dirty="0" err="1"/>
              <a:t>Français</a:t>
            </a:r>
            <a:endParaRPr lang="en-US" dirty="0"/>
          </a:p>
        </p:txBody>
      </p:sp>
      <p:sp>
        <p:nvSpPr>
          <p:cNvPr id="16" name="TextBox 15">
            <a:extLst>
              <a:ext uri="{FF2B5EF4-FFF2-40B4-BE49-F238E27FC236}">
                <a16:creationId xmlns:a16="http://schemas.microsoft.com/office/drawing/2014/main" id="{F0F65AD7-848A-AF42-9F21-3AC68892DCFC}"/>
              </a:ext>
            </a:extLst>
          </p:cNvPr>
          <p:cNvSpPr txBox="1"/>
          <p:nvPr userDrawn="1"/>
        </p:nvSpPr>
        <p:spPr>
          <a:xfrm>
            <a:off x="1295400" y="8432321"/>
            <a:ext cx="11201400" cy="400110"/>
          </a:xfrm>
          <a:prstGeom prst="rect">
            <a:avLst/>
          </a:prstGeom>
          <a:noFill/>
        </p:spPr>
        <p:txBody>
          <a:bodyPr wrap="square" rtlCol="0">
            <a:spAutoFit/>
          </a:bodyPr>
          <a:lstStyle/>
          <a:p>
            <a:pPr>
              <a:spcAft>
                <a:spcPts val="600"/>
              </a:spcAft>
            </a:pPr>
            <a:r>
              <a:rPr lang="en-US" sz="2000" b="0" i="0" u="sng" dirty="0">
                <a:latin typeface="Slate Std" panose="02000506040000020004" pitchFamily="2" charset="77"/>
              </a:rPr>
              <a:t>Do not add a background image to this slide</a:t>
            </a:r>
            <a:endParaRPr lang="en-US" sz="1700" b="0" i="0" dirty="0">
              <a:latin typeface="Slate Std Light" panose="02000506040000020004" pitchFamily="2" charset="77"/>
            </a:endParaRPr>
          </a:p>
        </p:txBody>
      </p:sp>
      <p:sp>
        <p:nvSpPr>
          <p:cNvPr id="18" name="TextBox 17">
            <a:extLst>
              <a:ext uri="{FF2B5EF4-FFF2-40B4-BE49-F238E27FC236}">
                <a16:creationId xmlns:a16="http://schemas.microsoft.com/office/drawing/2014/main" id="{E4E53415-530D-344E-8AEF-1DED7232A09F}"/>
              </a:ext>
            </a:extLst>
          </p:cNvPr>
          <p:cNvSpPr txBox="1"/>
          <p:nvPr userDrawn="1"/>
        </p:nvSpPr>
        <p:spPr>
          <a:xfrm>
            <a:off x="6248400" y="7631668"/>
            <a:ext cx="2133600" cy="369332"/>
          </a:xfrm>
          <a:prstGeom prst="rect">
            <a:avLst/>
          </a:prstGeom>
          <a:noFill/>
        </p:spPr>
        <p:txBody>
          <a:bodyPr wrap="square" rtlCol="0">
            <a:spAutoFit/>
          </a:bodyPr>
          <a:lstStyle/>
          <a:p>
            <a:pPr algn="ctr"/>
            <a:fld id="{EE7A21BD-2204-2E4E-9A5A-30706585DAB4}" type="slidenum">
              <a:rPr lang="en-US" sz="1800" smtClean="0">
                <a:solidFill>
                  <a:srgbClr val="004C6C"/>
                </a:solidFill>
                <a:latin typeface="Slate Std Medium" panose="02000506040000020004" pitchFamily="2" charset="77"/>
              </a:rPr>
              <a:pPr algn="ctr"/>
              <a:t>‹#›</a:t>
            </a:fld>
            <a:endParaRPr lang="en-US" sz="1800" dirty="0">
              <a:solidFill>
                <a:srgbClr val="004C6C"/>
              </a:solidFill>
              <a:latin typeface="Slate Std Medium" panose="02000506040000020004" pitchFamily="2" charset="77"/>
            </a:endParaRPr>
          </a:p>
        </p:txBody>
      </p:sp>
    </p:spTree>
    <p:extLst>
      <p:ext uri="{BB962C8B-B14F-4D97-AF65-F5344CB8AC3E}">
        <p14:creationId xmlns:p14="http://schemas.microsoft.com/office/powerpoint/2010/main" val="177906206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Leaves">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FC4F1D5-133A-7349-BCAD-37FB0EBF2F7C}"/>
              </a:ext>
            </a:extLst>
          </p:cNvPr>
          <p:cNvSpPr>
            <a:spLocks noGrp="1"/>
          </p:cNvSpPr>
          <p:nvPr>
            <p:ph idx="1" hasCustomPrompt="1"/>
          </p:nvPr>
        </p:nvSpPr>
        <p:spPr>
          <a:xfrm>
            <a:off x="685800" y="2209800"/>
            <a:ext cx="6354762" cy="5257800"/>
          </a:xfrm>
          <a:prstGeom prst="rect">
            <a:avLst/>
          </a:prstGeom>
        </p:spPr>
        <p:txBody>
          <a:bodyPr/>
          <a:lstStyle>
            <a:lvl1pPr marL="0" indent="0">
              <a:buFontTx/>
              <a:buNone/>
              <a:defRPr sz="2400" baseline="0">
                <a:solidFill>
                  <a:srgbClr val="30617B"/>
                </a:solidFill>
                <a:latin typeface="Laurentian Std" panose="02020402060506020403" pitchFamily="18" charset="77"/>
                <a:cs typeface="Laurentian Std" panose="02020402060506020403" pitchFamily="18" charset="77"/>
              </a:defRPr>
            </a:lvl1pPr>
            <a:lvl2pPr marL="457200" indent="0">
              <a:buFontTx/>
              <a:buNone/>
              <a:defRPr sz="2400">
                <a:solidFill>
                  <a:schemeClr val="bg1"/>
                </a:solidFill>
                <a:latin typeface="Laurentian Std" panose="02020402060506020403" pitchFamily="18" charset="77"/>
                <a:cs typeface="Laurentian Std" panose="02020402060506020403" pitchFamily="18" charset="77"/>
              </a:defRPr>
            </a:lvl2pPr>
            <a:lvl3pPr marL="914400" indent="0">
              <a:buFontTx/>
              <a:buNone/>
              <a:defRPr sz="2400">
                <a:solidFill>
                  <a:schemeClr val="bg1"/>
                </a:solidFill>
                <a:latin typeface="Laurentian Std" panose="02020402060506020403" pitchFamily="18" charset="77"/>
                <a:cs typeface="Laurentian Std" panose="02020402060506020403" pitchFamily="18" charset="77"/>
              </a:defRPr>
            </a:lvl3pPr>
            <a:lvl4pPr marL="1371600" indent="0">
              <a:buFontTx/>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a:t>Add text here</a:t>
            </a:r>
          </a:p>
        </p:txBody>
      </p:sp>
      <p:sp>
        <p:nvSpPr>
          <p:cNvPr id="12" name="Content Placeholder 2">
            <a:extLst>
              <a:ext uri="{FF2B5EF4-FFF2-40B4-BE49-F238E27FC236}">
                <a16:creationId xmlns:a16="http://schemas.microsoft.com/office/drawing/2014/main" id="{2DF519D3-7572-344D-9179-38BAD0E4C698}"/>
              </a:ext>
            </a:extLst>
          </p:cNvPr>
          <p:cNvSpPr>
            <a:spLocks noGrp="1"/>
          </p:cNvSpPr>
          <p:nvPr>
            <p:ph idx="10" hasCustomPrompt="1"/>
          </p:nvPr>
        </p:nvSpPr>
        <p:spPr>
          <a:xfrm>
            <a:off x="7589838" y="2209800"/>
            <a:ext cx="6354762" cy="5257800"/>
          </a:xfrm>
          <a:prstGeom prst="rect">
            <a:avLst/>
          </a:prstGeom>
        </p:spPr>
        <p:txBody>
          <a:bodyPr/>
          <a:lstStyle>
            <a:lvl1pPr marL="0" indent="0">
              <a:buFontTx/>
              <a:buNone/>
              <a:defRPr sz="2400" baseline="0">
                <a:solidFill>
                  <a:srgbClr val="30617B"/>
                </a:solidFill>
                <a:latin typeface="Laurentian Std" panose="02020402060506020403" pitchFamily="18" charset="77"/>
                <a:cs typeface="Laurentian Std" panose="02020402060506020403" pitchFamily="18" charset="77"/>
              </a:defRPr>
            </a:lvl1pPr>
            <a:lvl2pPr marL="457200" indent="0">
              <a:buFontTx/>
              <a:buNone/>
              <a:defRPr sz="2400">
                <a:solidFill>
                  <a:schemeClr val="bg1"/>
                </a:solidFill>
                <a:latin typeface="Laurentian Std" panose="02020402060506020403" pitchFamily="18" charset="77"/>
                <a:cs typeface="Laurentian Std" panose="02020402060506020403" pitchFamily="18" charset="77"/>
              </a:defRPr>
            </a:lvl2pPr>
            <a:lvl3pPr marL="914400" indent="0">
              <a:buFontTx/>
              <a:buNone/>
              <a:defRPr sz="2400">
                <a:solidFill>
                  <a:schemeClr val="bg1"/>
                </a:solidFill>
                <a:latin typeface="Laurentian Std" panose="02020402060506020403" pitchFamily="18" charset="77"/>
                <a:cs typeface="Laurentian Std" panose="02020402060506020403" pitchFamily="18" charset="77"/>
              </a:defRPr>
            </a:lvl3pPr>
            <a:lvl4pPr marL="1371600" indent="0">
              <a:buFontTx/>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err="1"/>
              <a:t>Ajouter</a:t>
            </a:r>
            <a:r>
              <a:rPr lang="en-CA" dirty="0"/>
              <a:t> </a:t>
            </a:r>
            <a:r>
              <a:rPr lang="en-CA" dirty="0" err="1"/>
              <a:t>texte</a:t>
            </a:r>
            <a:r>
              <a:rPr lang="en-CA" dirty="0"/>
              <a:t> </a:t>
            </a:r>
            <a:r>
              <a:rPr lang="en-CA" dirty="0" err="1"/>
              <a:t>ici</a:t>
            </a:r>
            <a:endParaRPr lang="en-CA" dirty="0"/>
          </a:p>
        </p:txBody>
      </p:sp>
      <p:sp>
        <p:nvSpPr>
          <p:cNvPr id="16" name="TextBox 15">
            <a:extLst>
              <a:ext uri="{FF2B5EF4-FFF2-40B4-BE49-F238E27FC236}">
                <a16:creationId xmlns:a16="http://schemas.microsoft.com/office/drawing/2014/main" id="{F0F65AD7-848A-AF42-9F21-3AC68892DCFC}"/>
              </a:ext>
            </a:extLst>
          </p:cNvPr>
          <p:cNvSpPr txBox="1"/>
          <p:nvPr userDrawn="1"/>
        </p:nvSpPr>
        <p:spPr>
          <a:xfrm>
            <a:off x="1295400" y="8432321"/>
            <a:ext cx="11201400" cy="400110"/>
          </a:xfrm>
          <a:prstGeom prst="rect">
            <a:avLst/>
          </a:prstGeom>
          <a:noFill/>
        </p:spPr>
        <p:txBody>
          <a:bodyPr wrap="square" rtlCol="0">
            <a:spAutoFit/>
          </a:bodyPr>
          <a:lstStyle/>
          <a:p>
            <a:pPr>
              <a:spcAft>
                <a:spcPts val="600"/>
              </a:spcAft>
            </a:pPr>
            <a:r>
              <a:rPr lang="en-US" sz="2000" b="0" i="0" u="sng" dirty="0">
                <a:latin typeface="Slate Std" panose="02000506040000020004" pitchFamily="2" charset="77"/>
              </a:rPr>
              <a:t>Do not add a background image to this slide</a:t>
            </a:r>
            <a:endParaRPr lang="en-US" sz="1700" b="0" i="0" dirty="0">
              <a:latin typeface="Slate Std Light" panose="02000506040000020004" pitchFamily="2" charset="77"/>
            </a:endParaRPr>
          </a:p>
        </p:txBody>
      </p:sp>
      <p:sp>
        <p:nvSpPr>
          <p:cNvPr id="18" name="TextBox 17">
            <a:extLst>
              <a:ext uri="{FF2B5EF4-FFF2-40B4-BE49-F238E27FC236}">
                <a16:creationId xmlns:a16="http://schemas.microsoft.com/office/drawing/2014/main" id="{E4E53415-530D-344E-8AEF-1DED7232A09F}"/>
              </a:ext>
            </a:extLst>
          </p:cNvPr>
          <p:cNvSpPr txBox="1"/>
          <p:nvPr userDrawn="1"/>
        </p:nvSpPr>
        <p:spPr>
          <a:xfrm>
            <a:off x="6248400" y="7631668"/>
            <a:ext cx="2133600" cy="369332"/>
          </a:xfrm>
          <a:prstGeom prst="rect">
            <a:avLst/>
          </a:prstGeom>
          <a:noFill/>
        </p:spPr>
        <p:txBody>
          <a:bodyPr wrap="square" rtlCol="0">
            <a:spAutoFit/>
          </a:bodyPr>
          <a:lstStyle/>
          <a:p>
            <a:pPr algn="ctr"/>
            <a:fld id="{EE7A21BD-2204-2E4E-9A5A-30706585DAB4}" type="slidenum">
              <a:rPr lang="en-US" sz="1800" smtClean="0">
                <a:solidFill>
                  <a:srgbClr val="004C6C"/>
                </a:solidFill>
                <a:latin typeface="Slate Std Medium" panose="02000506040000020004" pitchFamily="2" charset="77"/>
              </a:rPr>
              <a:pPr algn="ctr"/>
              <a:t>‹#›</a:t>
            </a:fld>
            <a:endParaRPr lang="en-US" sz="1800" dirty="0">
              <a:solidFill>
                <a:srgbClr val="004C6C"/>
              </a:solidFill>
              <a:latin typeface="Slate Std Medium" panose="02000506040000020004" pitchFamily="2" charset="77"/>
            </a:endParaRPr>
          </a:p>
        </p:txBody>
      </p:sp>
      <p:pic>
        <p:nvPicPr>
          <p:cNvPr id="9" name="Picture 8">
            <a:extLst>
              <a:ext uri="{FF2B5EF4-FFF2-40B4-BE49-F238E27FC236}">
                <a16:creationId xmlns:a16="http://schemas.microsoft.com/office/drawing/2014/main" id="{1412F41B-6BAA-2546-A1C8-9DE91F226E3C}"/>
              </a:ext>
            </a:extLst>
          </p:cNvPr>
          <p:cNvPicPr>
            <a:picLocks noChangeAspect="1"/>
          </p:cNvPicPr>
          <p:nvPr userDrawn="1"/>
        </p:nvPicPr>
        <p:blipFill rotWithShape="1">
          <a:blip r:embed="rId2"/>
          <a:srcRect l="28440" t="56739" r="28565" b="-1"/>
          <a:stretch/>
        </p:blipFill>
        <p:spPr>
          <a:xfrm>
            <a:off x="-1" y="0"/>
            <a:ext cx="14630401" cy="2001700"/>
          </a:xfrm>
          <a:prstGeom prst="rect">
            <a:avLst/>
          </a:prstGeom>
        </p:spPr>
      </p:pic>
      <p:sp>
        <p:nvSpPr>
          <p:cNvPr id="11" name="Title 1">
            <a:extLst>
              <a:ext uri="{FF2B5EF4-FFF2-40B4-BE49-F238E27FC236}">
                <a16:creationId xmlns:a16="http://schemas.microsoft.com/office/drawing/2014/main" id="{3E8E3DB1-C60C-8049-B43A-9D7CFEAC0DB6}"/>
              </a:ext>
            </a:extLst>
          </p:cNvPr>
          <p:cNvSpPr>
            <a:spLocks noGrp="1"/>
          </p:cNvSpPr>
          <p:nvPr>
            <p:ph type="title" hasCustomPrompt="1"/>
          </p:nvPr>
        </p:nvSpPr>
        <p:spPr>
          <a:xfrm>
            <a:off x="685800" y="533400"/>
            <a:ext cx="6354762" cy="990600"/>
          </a:xfrm>
          <a:prstGeom prst="rect">
            <a:avLst/>
          </a:prstGeom>
        </p:spPr>
        <p:txBody>
          <a:bodyPr/>
          <a:lstStyle>
            <a:lvl1pPr algn="l">
              <a:lnSpc>
                <a:spcPts val="4000"/>
              </a:lnSpc>
              <a:defRPr sz="4000" spc="-80" baseline="0">
                <a:solidFill>
                  <a:schemeClr val="bg1"/>
                </a:solidFill>
                <a:latin typeface="Slate Std" panose="02000506040000020004" pitchFamily="2" charset="77"/>
                <a:cs typeface="Slate Std" panose="02000506040000020004" pitchFamily="2" charset="77"/>
              </a:defRPr>
            </a:lvl1pPr>
          </a:lstStyle>
          <a:p>
            <a:r>
              <a:rPr lang="en-US" dirty="0"/>
              <a:t>Long title: in English</a:t>
            </a:r>
            <a:br>
              <a:rPr lang="en-US" dirty="0"/>
            </a:br>
            <a:r>
              <a:rPr lang="en-US" dirty="0"/>
              <a:t>two lines</a:t>
            </a:r>
            <a:br>
              <a:rPr lang="en-US" dirty="0"/>
            </a:br>
            <a:endParaRPr lang="en-US" dirty="0"/>
          </a:p>
        </p:txBody>
      </p:sp>
      <p:sp>
        <p:nvSpPr>
          <p:cNvPr id="15" name="Text Placeholder 4">
            <a:extLst>
              <a:ext uri="{FF2B5EF4-FFF2-40B4-BE49-F238E27FC236}">
                <a16:creationId xmlns:a16="http://schemas.microsoft.com/office/drawing/2014/main" id="{7D8BF979-2B03-B84C-BEBC-34CDB17E297A}"/>
              </a:ext>
            </a:extLst>
          </p:cNvPr>
          <p:cNvSpPr>
            <a:spLocks noGrp="1"/>
          </p:cNvSpPr>
          <p:nvPr>
            <p:ph type="body" sz="quarter" idx="11" hasCustomPrompt="1"/>
          </p:nvPr>
        </p:nvSpPr>
        <p:spPr>
          <a:xfrm>
            <a:off x="7589838" y="533400"/>
            <a:ext cx="6351044" cy="990600"/>
          </a:xfrm>
          <a:prstGeom prst="rect">
            <a:avLst/>
          </a:prstGeom>
        </p:spPr>
        <p:txBody>
          <a:bodyPr/>
          <a:lstStyle>
            <a:lvl1pPr marL="0" indent="0">
              <a:lnSpc>
                <a:spcPts val="4000"/>
              </a:lnSpc>
              <a:spcBef>
                <a:spcPts val="0"/>
              </a:spcBef>
              <a:buNone/>
              <a:defRPr sz="4000" b="0" i="0" spc="-80" baseline="0">
                <a:solidFill>
                  <a:schemeClr val="bg1"/>
                </a:solidFill>
                <a:latin typeface="Slate Std" panose="02000506040000020004"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dirty="0" err="1"/>
              <a:t>Titre</a:t>
            </a:r>
            <a:r>
              <a:rPr lang="en-US" dirty="0"/>
              <a:t> long : </a:t>
            </a:r>
            <a:r>
              <a:rPr lang="en-US" dirty="0" err="1"/>
              <a:t>en</a:t>
            </a:r>
            <a:r>
              <a:rPr lang="en-US" dirty="0"/>
              <a:t> </a:t>
            </a:r>
            <a:r>
              <a:rPr lang="en-US" dirty="0" err="1"/>
              <a:t>Français</a:t>
            </a:r>
            <a:br>
              <a:rPr lang="en-US" dirty="0"/>
            </a:br>
            <a:r>
              <a:rPr lang="en-US" dirty="0" err="1"/>
              <a:t>deux</a:t>
            </a:r>
            <a:r>
              <a:rPr lang="en-US" dirty="0"/>
              <a:t> </a:t>
            </a:r>
            <a:r>
              <a:rPr lang="en-US" dirty="0" err="1"/>
              <a:t>lignes</a:t>
            </a:r>
            <a:endParaRPr lang="en-US" dirty="0"/>
          </a:p>
        </p:txBody>
      </p:sp>
    </p:spTree>
    <p:extLst>
      <p:ext uri="{BB962C8B-B14F-4D97-AF65-F5344CB8AC3E}">
        <p14:creationId xmlns:p14="http://schemas.microsoft.com/office/powerpoint/2010/main" val="303227067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Leave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C752512-F60F-8B46-AB60-7FE4DCCF43E9}"/>
              </a:ext>
            </a:extLst>
          </p:cNvPr>
          <p:cNvPicPr>
            <a:picLocks noChangeAspect="1"/>
          </p:cNvPicPr>
          <p:nvPr userDrawn="1"/>
        </p:nvPicPr>
        <p:blipFill rotWithShape="1">
          <a:blip r:embed="rId2"/>
          <a:srcRect l="28440" t="56739" r="28565" b="-1"/>
          <a:stretch/>
        </p:blipFill>
        <p:spPr>
          <a:xfrm>
            <a:off x="-1" y="0"/>
            <a:ext cx="14630401" cy="2001700"/>
          </a:xfrm>
          <a:prstGeom prst="rect">
            <a:avLst/>
          </a:prstGeom>
        </p:spPr>
      </p:pic>
      <p:sp>
        <p:nvSpPr>
          <p:cNvPr id="10" name="Content Placeholder 2">
            <a:extLst>
              <a:ext uri="{FF2B5EF4-FFF2-40B4-BE49-F238E27FC236}">
                <a16:creationId xmlns:a16="http://schemas.microsoft.com/office/drawing/2014/main" id="{7FC4F1D5-133A-7349-BCAD-37FB0EBF2F7C}"/>
              </a:ext>
            </a:extLst>
          </p:cNvPr>
          <p:cNvSpPr>
            <a:spLocks noGrp="1"/>
          </p:cNvSpPr>
          <p:nvPr>
            <p:ph idx="1" hasCustomPrompt="1"/>
          </p:nvPr>
        </p:nvSpPr>
        <p:spPr>
          <a:xfrm>
            <a:off x="685800" y="2362201"/>
            <a:ext cx="4978401" cy="5269468"/>
          </a:xfrm>
          <a:prstGeom prst="rect">
            <a:avLst/>
          </a:prstGeom>
        </p:spPr>
        <p:txBody>
          <a:bodyPr/>
          <a:lstStyle>
            <a:lvl1pPr marL="0" indent="0">
              <a:buFontTx/>
              <a:buNone/>
              <a:defRPr sz="2400" baseline="0">
                <a:solidFill>
                  <a:srgbClr val="30617B"/>
                </a:solidFill>
                <a:latin typeface="Laurentian Std" panose="02020402060506020403" pitchFamily="18" charset="77"/>
                <a:cs typeface="Laurentian Std" panose="02020402060506020403" pitchFamily="18" charset="77"/>
              </a:defRPr>
            </a:lvl1pPr>
            <a:lvl2pPr marL="457200" indent="0">
              <a:buFontTx/>
              <a:buNone/>
              <a:defRPr sz="2400">
                <a:solidFill>
                  <a:schemeClr val="bg1"/>
                </a:solidFill>
                <a:latin typeface="Laurentian Std" panose="02020402060506020403" pitchFamily="18" charset="77"/>
                <a:cs typeface="Laurentian Std" panose="02020402060506020403" pitchFamily="18" charset="77"/>
              </a:defRPr>
            </a:lvl2pPr>
            <a:lvl3pPr marL="914400" indent="0">
              <a:buFontTx/>
              <a:buNone/>
              <a:defRPr sz="2400">
                <a:solidFill>
                  <a:schemeClr val="bg1"/>
                </a:solidFill>
                <a:latin typeface="Laurentian Std" panose="02020402060506020403" pitchFamily="18" charset="77"/>
                <a:cs typeface="Laurentian Std" panose="02020402060506020403" pitchFamily="18" charset="77"/>
              </a:defRPr>
            </a:lvl3pPr>
            <a:lvl4pPr marL="1371600" indent="0">
              <a:buFontTx/>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a:t>Add text here</a:t>
            </a:r>
          </a:p>
        </p:txBody>
      </p:sp>
      <p:sp>
        <p:nvSpPr>
          <p:cNvPr id="12" name="Content Placeholder 2">
            <a:extLst>
              <a:ext uri="{FF2B5EF4-FFF2-40B4-BE49-F238E27FC236}">
                <a16:creationId xmlns:a16="http://schemas.microsoft.com/office/drawing/2014/main" id="{2DF519D3-7572-344D-9179-38BAD0E4C698}"/>
              </a:ext>
            </a:extLst>
          </p:cNvPr>
          <p:cNvSpPr>
            <a:spLocks noGrp="1"/>
          </p:cNvSpPr>
          <p:nvPr>
            <p:ph idx="10" hasCustomPrompt="1"/>
          </p:nvPr>
        </p:nvSpPr>
        <p:spPr>
          <a:xfrm>
            <a:off x="8915400" y="2362201"/>
            <a:ext cx="5029200" cy="5269468"/>
          </a:xfrm>
          <a:prstGeom prst="rect">
            <a:avLst/>
          </a:prstGeom>
        </p:spPr>
        <p:txBody>
          <a:bodyPr/>
          <a:lstStyle>
            <a:lvl1pPr marL="0" indent="0" algn="l">
              <a:buFontTx/>
              <a:buNone/>
              <a:defRPr sz="2400" baseline="0">
                <a:solidFill>
                  <a:srgbClr val="30617B"/>
                </a:solidFill>
                <a:latin typeface="Laurentian Std" panose="02020402060506020403" pitchFamily="18" charset="77"/>
                <a:cs typeface="Laurentian Std" panose="02020402060506020403" pitchFamily="18" charset="77"/>
              </a:defRPr>
            </a:lvl1pPr>
            <a:lvl2pPr marL="457200" indent="0">
              <a:buFontTx/>
              <a:buNone/>
              <a:defRPr sz="2400">
                <a:solidFill>
                  <a:schemeClr val="bg1"/>
                </a:solidFill>
                <a:latin typeface="Laurentian Std" panose="02020402060506020403" pitchFamily="18" charset="77"/>
                <a:cs typeface="Laurentian Std" panose="02020402060506020403" pitchFamily="18" charset="77"/>
              </a:defRPr>
            </a:lvl2pPr>
            <a:lvl3pPr marL="914400" indent="0">
              <a:buFontTx/>
              <a:buNone/>
              <a:defRPr sz="2400">
                <a:solidFill>
                  <a:schemeClr val="bg1"/>
                </a:solidFill>
                <a:latin typeface="Laurentian Std" panose="02020402060506020403" pitchFamily="18" charset="77"/>
                <a:cs typeface="Laurentian Std" panose="02020402060506020403" pitchFamily="18" charset="77"/>
              </a:defRPr>
            </a:lvl3pPr>
            <a:lvl4pPr marL="1371600" indent="0">
              <a:buFontTx/>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err="1"/>
              <a:t>Ajouter</a:t>
            </a:r>
            <a:r>
              <a:rPr lang="en-CA" dirty="0"/>
              <a:t> </a:t>
            </a:r>
            <a:r>
              <a:rPr lang="en-CA" dirty="0" err="1"/>
              <a:t>texte</a:t>
            </a:r>
            <a:r>
              <a:rPr lang="en-CA" dirty="0"/>
              <a:t> </a:t>
            </a:r>
            <a:r>
              <a:rPr lang="en-CA" dirty="0" err="1"/>
              <a:t>ici</a:t>
            </a:r>
            <a:endParaRPr lang="en-CA" dirty="0"/>
          </a:p>
        </p:txBody>
      </p:sp>
      <p:sp>
        <p:nvSpPr>
          <p:cNvPr id="8" name="Picture Placeholder 7">
            <a:extLst>
              <a:ext uri="{FF2B5EF4-FFF2-40B4-BE49-F238E27FC236}">
                <a16:creationId xmlns:a16="http://schemas.microsoft.com/office/drawing/2014/main" id="{5BF69983-AFB6-B547-B75D-731D872113C8}"/>
              </a:ext>
            </a:extLst>
          </p:cNvPr>
          <p:cNvSpPr>
            <a:spLocks noGrp="1"/>
          </p:cNvSpPr>
          <p:nvPr>
            <p:ph type="pic" sz="quarter" idx="13"/>
          </p:nvPr>
        </p:nvSpPr>
        <p:spPr>
          <a:xfrm>
            <a:off x="5942013" y="5127703"/>
            <a:ext cx="2695575" cy="2503966"/>
          </a:xfrm>
          <a:prstGeom prst="rect">
            <a:avLst/>
          </a:prstGeom>
        </p:spPr>
        <p:txBody>
          <a:bodyPr/>
          <a:lstStyle>
            <a:lvl1pPr marL="0" indent="0">
              <a:buNone/>
              <a:defRPr/>
            </a:lvl1pPr>
          </a:lstStyle>
          <a:p>
            <a:endParaRPr lang="en-US" dirty="0"/>
          </a:p>
        </p:txBody>
      </p:sp>
      <p:sp>
        <p:nvSpPr>
          <p:cNvPr id="9" name="Picture Placeholder 7">
            <a:extLst>
              <a:ext uri="{FF2B5EF4-FFF2-40B4-BE49-F238E27FC236}">
                <a16:creationId xmlns:a16="http://schemas.microsoft.com/office/drawing/2014/main" id="{AC980B7C-3F6A-A340-B646-3DD553D58207}"/>
              </a:ext>
            </a:extLst>
          </p:cNvPr>
          <p:cNvSpPr>
            <a:spLocks noGrp="1"/>
          </p:cNvSpPr>
          <p:nvPr>
            <p:ph type="pic" sz="quarter" idx="14"/>
          </p:nvPr>
        </p:nvSpPr>
        <p:spPr>
          <a:xfrm>
            <a:off x="5942013" y="2362201"/>
            <a:ext cx="2695575" cy="2503966"/>
          </a:xfrm>
          <a:prstGeom prst="rect">
            <a:avLst/>
          </a:prstGeom>
        </p:spPr>
        <p:txBody>
          <a:bodyPr/>
          <a:lstStyle>
            <a:lvl1pPr marL="0" indent="0">
              <a:buNone/>
              <a:defRPr/>
            </a:lvl1pPr>
          </a:lstStyle>
          <a:p>
            <a:endParaRPr lang="en-US" dirty="0"/>
          </a:p>
        </p:txBody>
      </p:sp>
      <p:sp>
        <p:nvSpPr>
          <p:cNvPr id="16" name="TextBox 15">
            <a:extLst>
              <a:ext uri="{FF2B5EF4-FFF2-40B4-BE49-F238E27FC236}">
                <a16:creationId xmlns:a16="http://schemas.microsoft.com/office/drawing/2014/main" id="{52BFFA11-49C7-C147-81DE-C3511B7FE717}"/>
              </a:ext>
            </a:extLst>
          </p:cNvPr>
          <p:cNvSpPr txBox="1"/>
          <p:nvPr userDrawn="1"/>
        </p:nvSpPr>
        <p:spPr>
          <a:xfrm>
            <a:off x="1295400" y="8432321"/>
            <a:ext cx="11201400" cy="400110"/>
          </a:xfrm>
          <a:prstGeom prst="rect">
            <a:avLst/>
          </a:prstGeom>
          <a:noFill/>
        </p:spPr>
        <p:txBody>
          <a:bodyPr wrap="square" rtlCol="0">
            <a:spAutoFit/>
          </a:bodyPr>
          <a:lstStyle/>
          <a:p>
            <a:pPr>
              <a:spcAft>
                <a:spcPts val="600"/>
              </a:spcAft>
            </a:pPr>
            <a:r>
              <a:rPr lang="en-US" sz="2000" b="0" i="0" u="sng" dirty="0">
                <a:latin typeface="Slate Std" panose="02000506040000020004" pitchFamily="2" charset="77"/>
              </a:rPr>
              <a:t>Do not add a background image to this slide</a:t>
            </a:r>
            <a:endParaRPr lang="en-US" sz="1700" b="0" i="0" dirty="0">
              <a:latin typeface="Slate Std Light" panose="02000506040000020004" pitchFamily="2" charset="77"/>
            </a:endParaRPr>
          </a:p>
        </p:txBody>
      </p:sp>
      <p:sp>
        <p:nvSpPr>
          <p:cNvPr id="18" name="TextBox 17">
            <a:extLst>
              <a:ext uri="{FF2B5EF4-FFF2-40B4-BE49-F238E27FC236}">
                <a16:creationId xmlns:a16="http://schemas.microsoft.com/office/drawing/2014/main" id="{B2BF45EB-6322-5F49-9D29-3DA60222F6D8}"/>
              </a:ext>
            </a:extLst>
          </p:cNvPr>
          <p:cNvSpPr txBox="1"/>
          <p:nvPr userDrawn="1"/>
        </p:nvSpPr>
        <p:spPr>
          <a:xfrm>
            <a:off x="6248400" y="7631668"/>
            <a:ext cx="2133600" cy="369332"/>
          </a:xfrm>
          <a:prstGeom prst="rect">
            <a:avLst/>
          </a:prstGeom>
          <a:noFill/>
        </p:spPr>
        <p:txBody>
          <a:bodyPr wrap="square" rtlCol="0">
            <a:spAutoFit/>
          </a:bodyPr>
          <a:lstStyle/>
          <a:p>
            <a:pPr algn="ctr"/>
            <a:fld id="{EE7A21BD-2204-2E4E-9A5A-30706585DAB4}" type="slidenum">
              <a:rPr lang="en-US" sz="1800" smtClean="0">
                <a:solidFill>
                  <a:srgbClr val="004C6C"/>
                </a:solidFill>
                <a:latin typeface="Slate Std Medium" panose="02000506040000020004" pitchFamily="2" charset="77"/>
              </a:rPr>
              <a:pPr algn="ctr"/>
              <a:t>‹#›</a:t>
            </a:fld>
            <a:endParaRPr lang="en-US" sz="1800" dirty="0">
              <a:solidFill>
                <a:srgbClr val="004C6C"/>
              </a:solidFill>
              <a:latin typeface="Slate Std Medium" panose="02000506040000020004" pitchFamily="2" charset="77"/>
            </a:endParaRPr>
          </a:p>
        </p:txBody>
      </p:sp>
      <p:sp>
        <p:nvSpPr>
          <p:cNvPr id="11" name="Title 1">
            <a:extLst>
              <a:ext uri="{FF2B5EF4-FFF2-40B4-BE49-F238E27FC236}">
                <a16:creationId xmlns:a16="http://schemas.microsoft.com/office/drawing/2014/main" id="{76558EFE-9BCD-8940-A920-91F80924B223}"/>
              </a:ext>
            </a:extLst>
          </p:cNvPr>
          <p:cNvSpPr>
            <a:spLocks noGrp="1"/>
          </p:cNvSpPr>
          <p:nvPr>
            <p:ph type="title" hasCustomPrompt="1"/>
          </p:nvPr>
        </p:nvSpPr>
        <p:spPr>
          <a:xfrm>
            <a:off x="685800" y="533400"/>
            <a:ext cx="4978401" cy="990600"/>
          </a:xfrm>
          <a:prstGeom prst="rect">
            <a:avLst/>
          </a:prstGeom>
        </p:spPr>
        <p:txBody>
          <a:bodyPr/>
          <a:lstStyle>
            <a:lvl1pPr algn="l">
              <a:lnSpc>
                <a:spcPts val="4000"/>
              </a:lnSpc>
              <a:defRPr sz="4000" spc="-80" baseline="0">
                <a:solidFill>
                  <a:schemeClr val="bg1"/>
                </a:solidFill>
                <a:latin typeface="Slate Std" panose="02000506040000020004" pitchFamily="2" charset="77"/>
                <a:cs typeface="Slate Std" panose="02000506040000020004" pitchFamily="2" charset="77"/>
              </a:defRPr>
            </a:lvl1pPr>
          </a:lstStyle>
          <a:p>
            <a:r>
              <a:rPr lang="en-US" dirty="0"/>
              <a:t>Long title: in English</a:t>
            </a:r>
            <a:br>
              <a:rPr lang="en-US" dirty="0"/>
            </a:br>
            <a:r>
              <a:rPr lang="en-US" dirty="0"/>
              <a:t>two lines</a:t>
            </a:r>
            <a:br>
              <a:rPr lang="en-US" dirty="0"/>
            </a:br>
            <a:endParaRPr lang="en-US" dirty="0"/>
          </a:p>
        </p:txBody>
      </p:sp>
      <p:sp>
        <p:nvSpPr>
          <p:cNvPr id="15" name="Text Placeholder 4">
            <a:extLst>
              <a:ext uri="{FF2B5EF4-FFF2-40B4-BE49-F238E27FC236}">
                <a16:creationId xmlns:a16="http://schemas.microsoft.com/office/drawing/2014/main" id="{AD2A22DD-AE89-B447-9F90-03EECDE072CE}"/>
              </a:ext>
            </a:extLst>
          </p:cNvPr>
          <p:cNvSpPr>
            <a:spLocks noGrp="1"/>
          </p:cNvSpPr>
          <p:nvPr>
            <p:ph type="body" sz="quarter" idx="11" hasCustomPrompt="1"/>
          </p:nvPr>
        </p:nvSpPr>
        <p:spPr>
          <a:xfrm>
            <a:off x="8915400" y="533400"/>
            <a:ext cx="5025482" cy="990600"/>
          </a:xfrm>
          <a:prstGeom prst="rect">
            <a:avLst/>
          </a:prstGeom>
        </p:spPr>
        <p:txBody>
          <a:bodyPr/>
          <a:lstStyle>
            <a:lvl1pPr marL="0" indent="0">
              <a:lnSpc>
                <a:spcPts val="4000"/>
              </a:lnSpc>
              <a:spcBef>
                <a:spcPts val="0"/>
              </a:spcBef>
              <a:buNone/>
              <a:defRPr sz="4000" b="0" i="0" spc="-80" baseline="0">
                <a:solidFill>
                  <a:schemeClr val="bg1"/>
                </a:solidFill>
                <a:latin typeface="Slate Std" panose="02000506040000020004"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dirty="0" err="1"/>
              <a:t>Titre</a:t>
            </a:r>
            <a:r>
              <a:rPr lang="en-US" dirty="0"/>
              <a:t> long : </a:t>
            </a:r>
            <a:r>
              <a:rPr lang="en-US" dirty="0" err="1"/>
              <a:t>en</a:t>
            </a:r>
            <a:r>
              <a:rPr lang="en-US" dirty="0"/>
              <a:t> </a:t>
            </a:r>
            <a:r>
              <a:rPr lang="en-US" dirty="0" err="1"/>
              <a:t>Français</a:t>
            </a:r>
            <a:br>
              <a:rPr lang="en-US" dirty="0"/>
            </a:br>
            <a:r>
              <a:rPr lang="en-US" dirty="0" err="1"/>
              <a:t>deux</a:t>
            </a:r>
            <a:r>
              <a:rPr lang="en-US" dirty="0"/>
              <a:t> </a:t>
            </a:r>
            <a:r>
              <a:rPr lang="en-US" dirty="0" err="1"/>
              <a:t>lignes</a:t>
            </a:r>
            <a:endParaRPr lang="en-US" dirty="0"/>
          </a:p>
        </p:txBody>
      </p:sp>
    </p:spTree>
    <p:extLst>
      <p:ext uri="{BB962C8B-B14F-4D97-AF65-F5344CB8AC3E}">
        <p14:creationId xmlns:p14="http://schemas.microsoft.com/office/powerpoint/2010/main" val="102234430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Leaves">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AEF34A2-8753-E14B-B3FC-6622D948F0CD}"/>
              </a:ext>
            </a:extLst>
          </p:cNvPr>
          <p:cNvSpPr txBox="1"/>
          <p:nvPr userDrawn="1"/>
        </p:nvSpPr>
        <p:spPr>
          <a:xfrm>
            <a:off x="1295400" y="8432321"/>
            <a:ext cx="11201400" cy="1415772"/>
          </a:xfrm>
          <a:prstGeom prst="rect">
            <a:avLst/>
          </a:prstGeom>
          <a:noFill/>
        </p:spPr>
        <p:txBody>
          <a:bodyPr wrap="square" rtlCol="0">
            <a:spAutoFit/>
          </a:bodyPr>
          <a:lstStyle/>
          <a:p>
            <a:pPr>
              <a:spcAft>
                <a:spcPts val="600"/>
              </a:spcAft>
            </a:pPr>
            <a:r>
              <a:rPr lang="en-US" sz="2000" b="0" i="0" u="sng" dirty="0">
                <a:latin typeface="Slate Std" panose="02000506040000020004" pitchFamily="2" charset="77"/>
              </a:rPr>
              <a:t>How to add background images:</a:t>
            </a:r>
          </a:p>
          <a:p>
            <a:pPr marL="285750" indent="-285750">
              <a:spcAft>
                <a:spcPts val="600"/>
              </a:spcAft>
              <a:buFont typeface="Arial" panose="020B0604020202020204" pitchFamily="34" charset="0"/>
              <a:buChar char="•"/>
            </a:pPr>
            <a:r>
              <a:rPr lang="en-US" sz="1700" b="0" i="0" dirty="0">
                <a:latin typeface="Slate Std Light" panose="02000506040000020004" pitchFamily="2" charset="77"/>
              </a:rPr>
              <a:t>Right-click on background area, select “format background”</a:t>
            </a:r>
          </a:p>
          <a:p>
            <a:pPr marL="285750" indent="-285750">
              <a:spcAft>
                <a:spcPts val="600"/>
              </a:spcAft>
              <a:buFont typeface="Arial" panose="020B0604020202020204" pitchFamily="34" charset="0"/>
              <a:buChar char="•"/>
            </a:pPr>
            <a:r>
              <a:rPr lang="en-US" sz="1700" b="0" i="0" dirty="0">
                <a:latin typeface="Slate Std Light" panose="02000506040000020004" pitchFamily="2" charset="77"/>
              </a:rPr>
              <a:t>Under the “Fill” tab, choose “picture or texture fill”</a:t>
            </a:r>
          </a:p>
          <a:p>
            <a:pPr marL="285750" indent="-285750">
              <a:spcAft>
                <a:spcPts val="600"/>
              </a:spcAft>
              <a:buFont typeface="Arial" panose="020B0604020202020204" pitchFamily="34" charset="0"/>
              <a:buChar char="•"/>
            </a:pPr>
            <a:r>
              <a:rPr lang="en-US" sz="1700" b="0" i="0" dirty="0">
                <a:latin typeface="Slate Std Light" panose="02000506040000020004" pitchFamily="2" charset="77"/>
              </a:rPr>
              <a:t>Choose image from your computer.</a:t>
            </a:r>
          </a:p>
        </p:txBody>
      </p:sp>
    </p:spTree>
    <p:extLst>
      <p:ext uri="{BB962C8B-B14F-4D97-AF65-F5344CB8AC3E}">
        <p14:creationId xmlns:p14="http://schemas.microsoft.com/office/powerpoint/2010/main" val="419851605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838" y="457200"/>
            <a:ext cx="13166725" cy="1066800"/>
          </a:xfrm>
          <a:prstGeom prst="rect">
            <a:avLst/>
          </a:prstGeom>
        </p:spPr>
        <p:txBody>
          <a:bodyPr/>
          <a:lstStyle>
            <a:lvl1pPr>
              <a:defRPr sz="5000">
                <a:solidFill>
                  <a:schemeClr val="tx1"/>
                </a:solidFill>
                <a:latin typeface="Times"/>
                <a:cs typeface="Times"/>
              </a:defRPr>
            </a:lvl1pPr>
          </a:lstStyle>
          <a:p>
            <a:r>
              <a:rPr lang="en-CA" dirty="0"/>
              <a:t>Title, Times 50 pts. Black</a:t>
            </a:r>
            <a:endParaRPr lang="en-US" dirty="0"/>
          </a:p>
        </p:txBody>
      </p:sp>
      <p:sp>
        <p:nvSpPr>
          <p:cNvPr id="3" name="Content Placeholder 2"/>
          <p:cNvSpPr>
            <a:spLocks noGrp="1"/>
          </p:cNvSpPr>
          <p:nvPr>
            <p:ph idx="1" hasCustomPrompt="1"/>
          </p:nvPr>
        </p:nvSpPr>
        <p:spPr>
          <a:xfrm>
            <a:off x="731838" y="2057399"/>
            <a:ext cx="13166725" cy="5005741"/>
          </a:xfrm>
          <a:prstGeom prst="rect">
            <a:avLst/>
          </a:prstGeom>
        </p:spPr>
        <p:txBody>
          <a:bodyPr/>
          <a:lstStyle>
            <a:lvl1pPr>
              <a:defRPr sz="3800" baseline="0">
                <a:solidFill>
                  <a:schemeClr val="tx1"/>
                </a:solidFill>
                <a:latin typeface="Times"/>
                <a:cs typeface="Times"/>
              </a:defRPr>
            </a:lvl1pPr>
            <a:lvl2pPr>
              <a:defRPr sz="3000">
                <a:solidFill>
                  <a:schemeClr val="tx1"/>
                </a:solidFill>
                <a:latin typeface="Times"/>
                <a:cs typeface="Times"/>
              </a:defRPr>
            </a:lvl2pPr>
            <a:lvl3pPr>
              <a:defRPr sz="2600">
                <a:solidFill>
                  <a:schemeClr val="tx1"/>
                </a:solidFill>
                <a:latin typeface="Times"/>
                <a:cs typeface="Times"/>
              </a:defRPr>
            </a:lvl3pPr>
            <a:lvl4pPr>
              <a:defRPr sz="2200">
                <a:solidFill>
                  <a:schemeClr val="tx1"/>
                </a:solidFill>
                <a:latin typeface="Times"/>
                <a:cs typeface="Times"/>
              </a:defRPr>
            </a:lvl4pPr>
            <a:lvl5pPr>
              <a:defRPr sz="2200">
                <a:solidFill>
                  <a:schemeClr val="tx1"/>
                </a:solidFill>
                <a:latin typeface="Times New Roman"/>
                <a:cs typeface="Times New Roman"/>
              </a:defRPr>
            </a:lvl5pPr>
          </a:lstStyle>
          <a:p>
            <a:pPr lvl="0"/>
            <a:r>
              <a:rPr lang="en-CA" dirty="0"/>
              <a:t>Text, Times 38 pts. Black</a:t>
            </a:r>
          </a:p>
          <a:p>
            <a:pPr lvl="1"/>
            <a:r>
              <a:rPr lang="en-CA" dirty="0"/>
              <a:t>Second level</a:t>
            </a:r>
          </a:p>
          <a:p>
            <a:pPr lvl="2"/>
            <a:r>
              <a:rPr lang="en-CA" dirty="0"/>
              <a:t>Third level</a:t>
            </a:r>
          </a:p>
          <a:p>
            <a:pPr lvl="3"/>
            <a:r>
              <a:rPr lang="en-CA" dirty="0"/>
              <a:t>Fourth level</a:t>
            </a:r>
          </a:p>
        </p:txBody>
      </p:sp>
      <p:sp>
        <p:nvSpPr>
          <p:cNvPr id="4" name="Slide Number Placeholder 5"/>
          <p:cNvSpPr>
            <a:spLocks noGrp="1"/>
          </p:cNvSpPr>
          <p:nvPr>
            <p:ph type="sldNum" sz="quarter" idx="10"/>
          </p:nvPr>
        </p:nvSpPr>
        <p:spPr>
          <a:xfrm>
            <a:off x="13238163" y="7131050"/>
            <a:ext cx="1066800" cy="477838"/>
          </a:xfrm>
          <a:prstGeom prst="rect">
            <a:avLst/>
          </a:prstGeom>
        </p:spPr>
        <p:txBody>
          <a:bodyPr vert="horz" lIns="91440" tIns="45720" rIns="91440" bIns="45720" rtlCol="0" anchor="ctr"/>
          <a:lstStyle>
            <a:lvl1pPr algn="ctr">
              <a:defRPr sz="1200" b="1" smtClean="0">
                <a:solidFill>
                  <a:schemeClr val="tx1">
                    <a:lumMod val="50000"/>
                    <a:lumOff val="50000"/>
                  </a:schemeClr>
                </a:solidFill>
              </a:defRPr>
            </a:lvl1pPr>
          </a:lstStyle>
          <a:p>
            <a:pPr>
              <a:defRPr/>
            </a:pPr>
            <a:fld id="{ED0BF41D-AF7D-3341-B45F-DB9416851316}" type="slidenum">
              <a:rPr lang="en-US"/>
              <a:pPr>
                <a:defRPr/>
              </a:pPr>
              <a:t>‹#›</a:t>
            </a:fld>
            <a:endParaRPr lang="en-US" dirty="0"/>
          </a:p>
        </p:txBody>
      </p:sp>
    </p:spTree>
    <p:extLst>
      <p:ext uri="{BB962C8B-B14F-4D97-AF65-F5344CB8AC3E}">
        <p14:creationId xmlns:p14="http://schemas.microsoft.com/office/powerpoint/2010/main" val="2245508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944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Memorial">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566BE0-9748-B044-ACCA-E604E30F9E44}"/>
              </a:ext>
            </a:extLst>
          </p:cNvPr>
          <p:cNvPicPr>
            <a:picLocks noChangeAspect="1"/>
          </p:cNvPicPr>
          <p:nvPr userDrawn="1"/>
        </p:nvPicPr>
        <p:blipFill>
          <a:blip r:embed="rId2"/>
          <a:stretch>
            <a:fillRect/>
          </a:stretch>
        </p:blipFill>
        <p:spPr>
          <a:xfrm>
            <a:off x="0" y="0"/>
            <a:ext cx="14630400" cy="5602864"/>
          </a:xfrm>
          <a:prstGeom prst="rect">
            <a:avLst/>
          </a:prstGeom>
        </p:spPr>
      </p:pic>
      <p:pic>
        <p:nvPicPr>
          <p:cNvPr id="26" name="Picture 25">
            <a:extLst>
              <a:ext uri="{FF2B5EF4-FFF2-40B4-BE49-F238E27FC236}">
                <a16:creationId xmlns:a16="http://schemas.microsoft.com/office/drawing/2014/main" id="{8CB0D243-7DFF-224C-9EDA-6C228D789BCB}"/>
              </a:ext>
            </a:extLst>
          </p:cNvPr>
          <p:cNvPicPr>
            <a:picLocks noChangeAspect="1"/>
          </p:cNvPicPr>
          <p:nvPr userDrawn="1"/>
        </p:nvPicPr>
        <p:blipFill>
          <a:blip r:embed="rId3"/>
          <a:stretch>
            <a:fillRect/>
          </a:stretch>
        </p:blipFill>
        <p:spPr>
          <a:xfrm>
            <a:off x="5136724" y="787401"/>
            <a:ext cx="4343400" cy="1473200"/>
          </a:xfrm>
          <a:prstGeom prst="rect">
            <a:avLst/>
          </a:prstGeom>
        </p:spPr>
      </p:pic>
      <p:sp>
        <p:nvSpPr>
          <p:cNvPr id="15" name="Title 1">
            <a:extLst>
              <a:ext uri="{FF2B5EF4-FFF2-40B4-BE49-F238E27FC236}">
                <a16:creationId xmlns:a16="http://schemas.microsoft.com/office/drawing/2014/main" id="{2900BE15-F40C-3449-B2F7-3408550747D6}"/>
              </a:ext>
            </a:extLst>
          </p:cNvPr>
          <p:cNvSpPr>
            <a:spLocks noGrp="1"/>
          </p:cNvSpPr>
          <p:nvPr>
            <p:ph type="title" hasCustomPrompt="1"/>
          </p:nvPr>
        </p:nvSpPr>
        <p:spPr>
          <a:xfrm>
            <a:off x="228600" y="2819401"/>
            <a:ext cx="6934200" cy="1219199"/>
          </a:xfrm>
          <a:prstGeom prst="rect">
            <a:avLst/>
          </a:prstGeom>
        </p:spPr>
        <p:txBody>
          <a:bodyPr anchor="b"/>
          <a:lstStyle>
            <a:lvl1pPr algn="r">
              <a:lnSpc>
                <a:spcPts val="4500"/>
              </a:lnSpc>
              <a:defRPr sz="5000" kern="1600" spc="-80" baseline="0">
                <a:solidFill>
                  <a:schemeClr val="bg1"/>
                </a:solidFill>
                <a:latin typeface="Slate Std" panose="02000506040000020004" pitchFamily="2" charset="77"/>
              </a:defRPr>
            </a:lvl1pPr>
          </a:lstStyle>
          <a:p>
            <a:r>
              <a:rPr lang="en-US" dirty="0"/>
              <a:t>Title: in English</a:t>
            </a:r>
          </a:p>
        </p:txBody>
      </p:sp>
      <p:sp>
        <p:nvSpPr>
          <p:cNvPr id="17" name="Text Placeholder 3">
            <a:extLst>
              <a:ext uri="{FF2B5EF4-FFF2-40B4-BE49-F238E27FC236}">
                <a16:creationId xmlns:a16="http://schemas.microsoft.com/office/drawing/2014/main" id="{F979B86E-BCC0-8944-8083-06475C9D909E}"/>
              </a:ext>
            </a:extLst>
          </p:cNvPr>
          <p:cNvSpPr>
            <a:spLocks noGrp="1"/>
          </p:cNvSpPr>
          <p:nvPr>
            <p:ph type="body" sz="quarter" idx="12" hasCustomPrompt="1"/>
          </p:nvPr>
        </p:nvSpPr>
        <p:spPr>
          <a:xfrm>
            <a:off x="228600" y="4419600"/>
            <a:ext cx="6934200" cy="773254"/>
          </a:xfrm>
          <a:prstGeom prst="rect">
            <a:avLst/>
          </a:prstGeom>
        </p:spPr>
        <p:txBody>
          <a:bodyPr anchor="t"/>
          <a:lstStyle>
            <a:lvl1pPr marL="0" indent="0" algn="r">
              <a:lnSpc>
                <a:spcPts val="2700"/>
              </a:lnSpc>
              <a:spcBef>
                <a:spcPts val="0"/>
              </a:spcBef>
              <a:buNone/>
              <a:defRPr sz="2500" b="0" i="0" spc="0" baseline="0">
                <a:solidFill>
                  <a:schemeClr val="bg1"/>
                </a:solidFill>
                <a:latin typeface="Slate Std" panose="02000506040000020004" pitchFamily="2" charset="77"/>
              </a:defRPr>
            </a:lvl1pPr>
            <a:lvl2pPr marL="457200" indent="0" algn="ctr">
              <a:buNone/>
              <a:defRPr/>
            </a:lvl2pPr>
            <a:lvl3pPr algn="ctr">
              <a:defRPr/>
            </a:lvl3pPr>
            <a:lvl4pPr algn="ctr">
              <a:defRPr/>
            </a:lvl4pPr>
            <a:lvl5pPr algn="ctr">
              <a:defRPr/>
            </a:lvl5pPr>
          </a:lstStyle>
          <a:p>
            <a:r>
              <a:rPr lang="en-US" dirty="0"/>
              <a:t>Date: in English</a:t>
            </a:r>
          </a:p>
        </p:txBody>
      </p:sp>
      <p:sp>
        <p:nvSpPr>
          <p:cNvPr id="18" name="Text Placeholder 3">
            <a:extLst>
              <a:ext uri="{FF2B5EF4-FFF2-40B4-BE49-F238E27FC236}">
                <a16:creationId xmlns:a16="http://schemas.microsoft.com/office/drawing/2014/main" id="{4A4CC08E-B9ED-5441-8E62-244F82AF78E7}"/>
              </a:ext>
            </a:extLst>
          </p:cNvPr>
          <p:cNvSpPr>
            <a:spLocks noGrp="1"/>
          </p:cNvSpPr>
          <p:nvPr>
            <p:ph type="body" sz="quarter" idx="13" hasCustomPrompt="1"/>
          </p:nvPr>
        </p:nvSpPr>
        <p:spPr>
          <a:xfrm>
            <a:off x="7467600" y="4419600"/>
            <a:ext cx="6934200" cy="773254"/>
          </a:xfrm>
          <a:prstGeom prst="rect">
            <a:avLst/>
          </a:prstGeom>
        </p:spPr>
        <p:txBody>
          <a:bodyPr anchor="t"/>
          <a:lstStyle>
            <a:lvl1pPr marL="0" indent="0" algn="l">
              <a:lnSpc>
                <a:spcPts val="2700"/>
              </a:lnSpc>
              <a:spcBef>
                <a:spcPts val="0"/>
              </a:spcBef>
              <a:buNone/>
              <a:defRPr sz="2500" b="0" i="0" spc="0" baseline="0">
                <a:solidFill>
                  <a:schemeClr val="bg1"/>
                </a:solidFill>
                <a:latin typeface="Slate Std" panose="02000506040000020004" pitchFamily="2" charset="77"/>
              </a:defRPr>
            </a:lvl1pPr>
            <a:lvl2pPr marL="457200" indent="0" algn="ctr">
              <a:buNone/>
              <a:defRPr/>
            </a:lvl2pPr>
            <a:lvl3pPr algn="ctr">
              <a:defRPr/>
            </a:lvl3pPr>
            <a:lvl4pPr algn="ctr">
              <a:defRPr/>
            </a:lvl4pPr>
            <a:lvl5pPr algn="ctr">
              <a:defRPr/>
            </a:lvl5pPr>
          </a:lstStyle>
          <a:p>
            <a:r>
              <a:rPr lang="en-US" dirty="0"/>
              <a:t>Date : </a:t>
            </a:r>
            <a:r>
              <a:rPr lang="en-US" dirty="0" err="1"/>
              <a:t>en</a:t>
            </a:r>
            <a:r>
              <a:rPr lang="en-US" dirty="0"/>
              <a:t> </a:t>
            </a:r>
            <a:r>
              <a:rPr lang="en-US" dirty="0" err="1"/>
              <a:t>Français</a:t>
            </a:r>
            <a:endParaRPr lang="en-US" dirty="0"/>
          </a:p>
        </p:txBody>
      </p:sp>
      <p:sp>
        <p:nvSpPr>
          <p:cNvPr id="11" name="Text Placeholder 4">
            <a:extLst>
              <a:ext uri="{FF2B5EF4-FFF2-40B4-BE49-F238E27FC236}">
                <a16:creationId xmlns:a16="http://schemas.microsoft.com/office/drawing/2014/main" id="{E828A41F-4EDD-D645-B8EB-2ED40C7D9EC0}"/>
              </a:ext>
            </a:extLst>
          </p:cNvPr>
          <p:cNvSpPr>
            <a:spLocks noGrp="1"/>
          </p:cNvSpPr>
          <p:nvPr>
            <p:ph type="body" sz="quarter" idx="14" hasCustomPrompt="1"/>
          </p:nvPr>
        </p:nvSpPr>
        <p:spPr>
          <a:xfrm>
            <a:off x="7467600" y="2819401"/>
            <a:ext cx="6354763" cy="1219199"/>
          </a:xfrm>
          <a:prstGeom prst="rect">
            <a:avLst/>
          </a:prstGeom>
        </p:spPr>
        <p:txBody>
          <a:bodyPr anchor="b"/>
          <a:lstStyle>
            <a:lvl1pPr marL="0" indent="0">
              <a:lnSpc>
                <a:spcPts val="4500"/>
              </a:lnSpc>
              <a:buNone/>
              <a:defRPr sz="5000" b="0" i="0" spc="-80" baseline="0">
                <a:solidFill>
                  <a:schemeClr val="bg1"/>
                </a:solidFill>
                <a:latin typeface="Slate Std" panose="02000506040000020004"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dirty="0" err="1"/>
              <a:t>Titre</a:t>
            </a:r>
            <a:r>
              <a:rPr lang="en-US" dirty="0"/>
              <a:t> : </a:t>
            </a:r>
            <a:r>
              <a:rPr lang="en-US" dirty="0" err="1"/>
              <a:t>en</a:t>
            </a:r>
            <a:r>
              <a:rPr lang="en-US" dirty="0"/>
              <a:t> </a:t>
            </a:r>
            <a:r>
              <a:rPr lang="en-US" dirty="0" err="1"/>
              <a:t>Français</a:t>
            </a:r>
            <a:endParaRPr lang="en-US" dirty="0"/>
          </a:p>
        </p:txBody>
      </p:sp>
      <p:sp>
        <p:nvSpPr>
          <p:cNvPr id="10" name="TextBox 9">
            <a:extLst>
              <a:ext uri="{FF2B5EF4-FFF2-40B4-BE49-F238E27FC236}">
                <a16:creationId xmlns:a16="http://schemas.microsoft.com/office/drawing/2014/main" id="{C6F88546-ECCA-154D-8CF4-4F1F7736801B}"/>
              </a:ext>
            </a:extLst>
          </p:cNvPr>
          <p:cNvSpPr txBox="1"/>
          <p:nvPr userDrawn="1"/>
        </p:nvSpPr>
        <p:spPr>
          <a:xfrm>
            <a:off x="1295400" y="8432321"/>
            <a:ext cx="11201400" cy="1415772"/>
          </a:xfrm>
          <a:prstGeom prst="rect">
            <a:avLst/>
          </a:prstGeom>
          <a:noFill/>
        </p:spPr>
        <p:txBody>
          <a:bodyPr wrap="square" rtlCol="0">
            <a:spAutoFit/>
          </a:bodyPr>
          <a:lstStyle/>
          <a:p>
            <a:pPr>
              <a:spcAft>
                <a:spcPts val="600"/>
              </a:spcAft>
            </a:pPr>
            <a:r>
              <a:rPr lang="en-US" sz="2000" b="0" i="0" u="sng" dirty="0">
                <a:latin typeface="Slate Std" panose="02000506040000020004" pitchFamily="2" charset="77"/>
              </a:rPr>
              <a:t>How to add background images:</a:t>
            </a:r>
          </a:p>
          <a:p>
            <a:pPr marL="285750" indent="-285750">
              <a:spcAft>
                <a:spcPts val="600"/>
              </a:spcAft>
              <a:buFont typeface="Arial" panose="020B0604020202020204" pitchFamily="34" charset="0"/>
              <a:buChar char="•"/>
            </a:pPr>
            <a:r>
              <a:rPr lang="en-US" sz="1700" b="0" i="0" dirty="0">
                <a:latin typeface="Slate Std Light" panose="02000506040000020004" pitchFamily="2" charset="77"/>
              </a:rPr>
              <a:t>Right-click on background area, select “format background”</a:t>
            </a:r>
          </a:p>
          <a:p>
            <a:pPr marL="285750" indent="-285750">
              <a:spcAft>
                <a:spcPts val="600"/>
              </a:spcAft>
              <a:buFont typeface="Arial" panose="020B0604020202020204" pitchFamily="34" charset="0"/>
              <a:buChar char="•"/>
            </a:pPr>
            <a:r>
              <a:rPr lang="en-US" sz="1700" b="0" i="0" dirty="0">
                <a:latin typeface="Slate Std Light" panose="02000506040000020004" pitchFamily="2" charset="77"/>
              </a:rPr>
              <a:t>Under the “Fill” tab, choose “picture or texture fill”</a:t>
            </a:r>
          </a:p>
          <a:p>
            <a:pPr marL="285750" indent="-285750">
              <a:spcAft>
                <a:spcPts val="600"/>
              </a:spcAft>
              <a:buFont typeface="Arial" panose="020B0604020202020204" pitchFamily="34" charset="0"/>
              <a:buChar char="•"/>
            </a:pPr>
            <a:r>
              <a:rPr lang="en-US" sz="1700" b="0" i="0" dirty="0">
                <a:latin typeface="Slate Std Light" panose="02000506040000020004" pitchFamily="2" charset="77"/>
              </a:rPr>
              <a:t>Choose image from your computer.</a:t>
            </a:r>
          </a:p>
        </p:txBody>
      </p:sp>
    </p:spTree>
    <p:extLst>
      <p:ext uri="{BB962C8B-B14F-4D97-AF65-F5344CB8AC3E}">
        <p14:creationId xmlns:p14="http://schemas.microsoft.com/office/powerpoint/2010/main" val="1419018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Leave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F5ABD1-CE25-1442-BFD2-5D3C2A4E8376}"/>
              </a:ext>
            </a:extLst>
          </p:cNvPr>
          <p:cNvPicPr>
            <a:picLocks noChangeAspect="1"/>
          </p:cNvPicPr>
          <p:nvPr userDrawn="1"/>
        </p:nvPicPr>
        <p:blipFill>
          <a:blip r:embed="rId2"/>
          <a:stretch>
            <a:fillRect/>
          </a:stretch>
        </p:blipFill>
        <p:spPr>
          <a:xfrm>
            <a:off x="0" y="0"/>
            <a:ext cx="14630400" cy="5602864"/>
          </a:xfrm>
          <a:prstGeom prst="rect">
            <a:avLst/>
          </a:prstGeom>
        </p:spPr>
      </p:pic>
      <p:sp>
        <p:nvSpPr>
          <p:cNvPr id="9" name="Title 1">
            <a:extLst>
              <a:ext uri="{FF2B5EF4-FFF2-40B4-BE49-F238E27FC236}">
                <a16:creationId xmlns:a16="http://schemas.microsoft.com/office/drawing/2014/main" id="{E1B19FD6-4139-1A48-9E45-EB6292DFF4BD}"/>
              </a:ext>
            </a:extLst>
          </p:cNvPr>
          <p:cNvSpPr>
            <a:spLocks noGrp="1"/>
          </p:cNvSpPr>
          <p:nvPr>
            <p:ph type="title" hasCustomPrompt="1"/>
          </p:nvPr>
        </p:nvSpPr>
        <p:spPr>
          <a:xfrm>
            <a:off x="731838" y="533400"/>
            <a:ext cx="6354761" cy="1066800"/>
          </a:xfrm>
          <a:prstGeom prst="rect">
            <a:avLst/>
          </a:prstGeom>
        </p:spPr>
        <p:txBody>
          <a:bodyPr/>
          <a:lstStyle>
            <a:lvl1pPr algn="l">
              <a:lnSpc>
                <a:spcPts val="4000"/>
              </a:lnSpc>
              <a:defRPr sz="4000" spc="-80" baseline="0">
                <a:solidFill>
                  <a:schemeClr val="bg1"/>
                </a:solidFill>
                <a:latin typeface="Slate Std" panose="02000506040000020004" pitchFamily="2" charset="77"/>
                <a:cs typeface="Slate Std" panose="02000506040000020004" pitchFamily="2" charset="77"/>
              </a:defRPr>
            </a:lvl1pPr>
          </a:lstStyle>
          <a:p>
            <a:r>
              <a:rPr lang="en-US" dirty="0"/>
              <a:t>Title: in English</a:t>
            </a:r>
          </a:p>
        </p:txBody>
      </p:sp>
      <p:sp>
        <p:nvSpPr>
          <p:cNvPr id="14" name="Text Placeholder 4">
            <a:extLst>
              <a:ext uri="{FF2B5EF4-FFF2-40B4-BE49-F238E27FC236}">
                <a16:creationId xmlns:a16="http://schemas.microsoft.com/office/drawing/2014/main" id="{FBB37884-D2DB-C147-819F-FBADEB90888F}"/>
              </a:ext>
            </a:extLst>
          </p:cNvPr>
          <p:cNvSpPr>
            <a:spLocks noGrp="1"/>
          </p:cNvSpPr>
          <p:nvPr>
            <p:ph type="body" sz="quarter" idx="11" hasCustomPrompt="1"/>
          </p:nvPr>
        </p:nvSpPr>
        <p:spPr>
          <a:xfrm>
            <a:off x="7543800" y="533400"/>
            <a:ext cx="6354763" cy="1066800"/>
          </a:xfrm>
          <a:prstGeom prst="rect">
            <a:avLst/>
          </a:prstGeom>
        </p:spPr>
        <p:txBody>
          <a:bodyPr/>
          <a:lstStyle>
            <a:lvl1pPr marL="0" indent="0">
              <a:lnSpc>
                <a:spcPts val="4000"/>
              </a:lnSpc>
              <a:buNone/>
              <a:defRPr sz="4000" b="0" i="0" spc="-80" baseline="0">
                <a:solidFill>
                  <a:schemeClr val="bg1"/>
                </a:solidFill>
                <a:latin typeface="Slate Std" panose="02000506040000020004"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dirty="0" err="1"/>
              <a:t>Titre</a:t>
            </a:r>
            <a:r>
              <a:rPr lang="en-US" dirty="0"/>
              <a:t> : </a:t>
            </a:r>
            <a:r>
              <a:rPr lang="en-US" dirty="0" err="1"/>
              <a:t>en</a:t>
            </a:r>
            <a:r>
              <a:rPr lang="en-US" dirty="0"/>
              <a:t> </a:t>
            </a:r>
            <a:r>
              <a:rPr lang="en-US" dirty="0" err="1"/>
              <a:t>Français</a:t>
            </a:r>
            <a:endParaRPr lang="en-US" dirty="0"/>
          </a:p>
        </p:txBody>
      </p:sp>
      <p:sp>
        <p:nvSpPr>
          <p:cNvPr id="16" name="Content Placeholder 2">
            <a:extLst>
              <a:ext uri="{FF2B5EF4-FFF2-40B4-BE49-F238E27FC236}">
                <a16:creationId xmlns:a16="http://schemas.microsoft.com/office/drawing/2014/main" id="{09A5EBD5-B0E4-9445-9045-E57C6A7514F9}"/>
              </a:ext>
            </a:extLst>
          </p:cNvPr>
          <p:cNvSpPr>
            <a:spLocks noGrp="1"/>
          </p:cNvSpPr>
          <p:nvPr>
            <p:ph idx="12" hasCustomPrompt="1"/>
          </p:nvPr>
        </p:nvSpPr>
        <p:spPr>
          <a:xfrm>
            <a:off x="731838" y="1862225"/>
            <a:ext cx="6354762" cy="3243175"/>
          </a:xfrm>
          <a:prstGeom prst="rect">
            <a:avLst/>
          </a:prstGeom>
        </p:spPr>
        <p:txBody>
          <a:bodyPr/>
          <a:lstStyle>
            <a:lvl1pPr>
              <a:defRPr sz="2400" baseline="0">
                <a:solidFill>
                  <a:schemeClr val="bg1"/>
                </a:solidFill>
                <a:latin typeface="Laurentian Std" panose="02020402060506020403" pitchFamily="18" charset="77"/>
                <a:cs typeface="Laurentian Std" panose="02020402060506020403" pitchFamily="18" charset="77"/>
              </a:defRPr>
            </a:lvl1pPr>
            <a:lvl2pPr>
              <a:defRPr sz="2400">
                <a:solidFill>
                  <a:schemeClr val="bg1"/>
                </a:solidFill>
                <a:latin typeface="Laurentian Std" panose="02020402060506020403" pitchFamily="18" charset="77"/>
                <a:cs typeface="Laurentian Std" panose="02020402060506020403" pitchFamily="18" charset="77"/>
              </a:defRPr>
            </a:lvl2pPr>
            <a:lvl3pPr>
              <a:defRPr sz="2400">
                <a:solidFill>
                  <a:schemeClr val="bg1"/>
                </a:solidFill>
                <a:latin typeface="Laurentian Std" panose="02020402060506020403" pitchFamily="18" charset="77"/>
                <a:cs typeface="Laurentian Std" panose="02020402060506020403" pitchFamily="18" charset="77"/>
              </a:defRPr>
            </a:lvl3pPr>
            <a:lvl4pPr>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a:t>Add text here</a:t>
            </a:r>
          </a:p>
          <a:p>
            <a:pPr lvl="1"/>
            <a:r>
              <a:rPr lang="en-CA" dirty="0"/>
              <a:t>Second level</a:t>
            </a:r>
          </a:p>
          <a:p>
            <a:pPr lvl="2"/>
            <a:r>
              <a:rPr lang="en-CA" dirty="0"/>
              <a:t>Third level</a:t>
            </a:r>
          </a:p>
          <a:p>
            <a:pPr lvl="3"/>
            <a:r>
              <a:rPr lang="en-CA" dirty="0"/>
              <a:t>Fourth level</a:t>
            </a:r>
          </a:p>
        </p:txBody>
      </p:sp>
      <p:sp>
        <p:nvSpPr>
          <p:cNvPr id="17" name="Content Placeholder 2">
            <a:extLst>
              <a:ext uri="{FF2B5EF4-FFF2-40B4-BE49-F238E27FC236}">
                <a16:creationId xmlns:a16="http://schemas.microsoft.com/office/drawing/2014/main" id="{546D0AD2-F870-4044-8DAC-A7D066ECC368}"/>
              </a:ext>
            </a:extLst>
          </p:cNvPr>
          <p:cNvSpPr>
            <a:spLocks noGrp="1"/>
          </p:cNvSpPr>
          <p:nvPr>
            <p:ph idx="13" hasCustomPrompt="1"/>
          </p:nvPr>
        </p:nvSpPr>
        <p:spPr>
          <a:xfrm>
            <a:off x="7543800" y="1862225"/>
            <a:ext cx="6354762" cy="3243175"/>
          </a:xfrm>
          <a:prstGeom prst="rect">
            <a:avLst/>
          </a:prstGeom>
        </p:spPr>
        <p:txBody>
          <a:bodyPr/>
          <a:lstStyle>
            <a:lvl1pPr>
              <a:defRPr sz="2400" baseline="0">
                <a:solidFill>
                  <a:schemeClr val="bg1"/>
                </a:solidFill>
                <a:latin typeface="Laurentian Std" panose="02020402060506020403" pitchFamily="18" charset="77"/>
                <a:cs typeface="Laurentian Std" panose="02020402060506020403" pitchFamily="18" charset="77"/>
              </a:defRPr>
            </a:lvl1pPr>
            <a:lvl2pPr>
              <a:defRPr sz="2400">
                <a:solidFill>
                  <a:schemeClr val="bg1"/>
                </a:solidFill>
                <a:latin typeface="Laurentian Std" panose="02020402060506020403" pitchFamily="18" charset="77"/>
                <a:cs typeface="Laurentian Std" panose="02020402060506020403" pitchFamily="18" charset="77"/>
              </a:defRPr>
            </a:lvl2pPr>
            <a:lvl3pPr>
              <a:defRPr sz="2400">
                <a:solidFill>
                  <a:schemeClr val="bg1"/>
                </a:solidFill>
                <a:latin typeface="Laurentian Std" panose="02020402060506020403" pitchFamily="18" charset="77"/>
                <a:cs typeface="Laurentian Std" panose="02020402060506020403" pitchFamily="18" charset="77"/>
              </a:defRPr>
            </a:lvl3pPr>
            <a:lvl4pPr>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a:t>Add text here</a:t>
            </a:r>
          </a:p>
          <a:p>
            <a:pPr lvl="1"/>
            <a:r>
              <a:rPr lang="en-CA" dirty="0"/>
              <a:t>Second level</a:t>
            </a:r>
          </a:p>
          <a:p>
            <a:pPr lvl="2"/>
            <a:r>
              <a:rPr lang="en-CA" dirty="0"/>
              <a:t>Third level</a:t>
            </a:r>
          </a:p>
          <a:p>
            <a:pPr lvl="3"/>
            <a:r>
              <a:rPr lang="en-CA" dirty="0"/>
              <a:t>Fourth level</a:t>
            </a:r>
          </a:p>
        </p:txBody>
      </p:sp>
      <p:sp>
        <p:nvSpPr>
          <p:cNvPr id="10" name="TextBox 9">
            <a:extLst>
              <a:ext uri="{FF2B5EF4-FFF2-40B4-BE49-F238E27FC236}">
                <a16:creationId xmlns:a16="http://schemas.microsoft.com/office/drawing/2014/main" id="{958C010A-83D3-D146-BF73-E88BC897D0F7}"/>
              </a:ext>
            </a:extLst>
          </p:cNvPr>
          <p:cNvSpPr txBox="1"/>
          <p:nvPr userDrawn="1"/>
        </p:nvSpPr>
        <p:spPr>
          <a:xfrm>
            <a:off x="1295400" y="8432321"/>
            <a:ext cx="11201400" cy="1415772"/>
          </a:xfrm>
          <a:prstGeom prst="rect">
            <a:avLst/>
          </a:prstGeom>
          <a:noFill/>
        </p:spPr>
        <p:txBody>
          <a:bodyPr wrap="square" rtlCol="0">
            <a:spAutoFit/>
          </a:bodyPr>
          <a:lstStyle/>
          <a:p>
            <a:pPr>
              <a:spcAft>
                <a:spcPts val="600"/>
              </a:spcAft>
            </a:pPr>
            <a:r>
              <a:rPr lang="en-US" sz="2000" b="0" i="0" u="sng" dirty="0">
                <a:latin typeface="Slate Std" panose="02000506040000020004" pitchFamily="2" charset="77"/>
              </a:rPr>
              <a:t>How to add background images:</a:t>
            </a:r>
          </a:p>
          <a:p>
            <a:pPr marL="285750" indent="-285750">
              <a:spcAft>
                <a:spcPts val="600"/>
              </a:spcAft>
              <a:buFont typeface="Arial" panose="020B0604020202020204" pitchFamily="34" charset="0"/>
              <a:buChar char="•"/>
            </a:pPr>
            <a:r>
              <a:rPr lang="en-US" sz="1700" b="0" i="0" dirty="0">
                <a:latin typeface="Slate Std Light" panose="02000506040000020004" pitchFamily="2" charset="77"/>
              </a:rPr>
              <a:t>Right-click on background area, select “format background”</a:t>
            </a:r>
          </a:p>
          <a:p>
            <a:pPr marL="285750" indent="-285750">
              <a:spcAft>
                <a:spcPts val="600"/>
              </a:spcAft>
              <a:buFont typeface="Arial" panose="020B0604020202020204" pitchFamily="34" charset="0"/>
              <a:buChar char="•"/>
            </a:pPr>
            <a:r>
              <a:rPr lang="en-US" sz="1700" b="0" i="0" dirty="0">
                <a:latin typeface="Slate Std Light" panose="02000506040000020004" pitchFamily="2" charset="77"/>
              </a:rPr>
              <a:t>Under the “Fill” tab, choose “picture or texture fill”</a:t>
            </a:r>
          </a:p>
          <a:p>
            <a:pPr marL="285750" indent="-285750">
              <a:spcAft>
                <a:spcPts val="600"/>
              </a:spcAft>
              <a:buFont typeface="Arial" panose="020B0604020202020204" pitchFamily="34" charset="0"/>
              <a:buChar char="•"/>
            </a:pPr>
            <a:r>
              <a:rPr lang="en-US" sz="1700" b="0" i="0" dirty="0">
                <a:latin typeface="Slate Std Light" panose="02000506040000020004" pitchFamily="2" charset="77"/>
              </a:rPr>
              <a:t>Choose image from your computer.</a:t>
            </a:r>
          </a:p>
        </p:txBody>
      </p:sp>
      <p:sp>
        <p:nvSpPr>
          <p:cNvPr id="13" name="TextBox 12">
            <a:extLst>
              <a:ext uri="{FF2B5EF4-FFF2-40B4-BE49-F238E27FC236}">
                <a16:creationId xmlns:a16="http://schemas.microsoft.com/office/drawing/2014/main" id="{7A81F9EB-F0F3-E54A-8F7D-16D5D20D9173}"/>
              </a:ext>
            </a:extLst>
          </p:cNvPr>
          <p:cNvSpPr txBox="1"/>
          <p:nvPr userDrawn="1"/>
        </p:nvSpPr>
        <p:spPr>
          <a:xfrm>
            <a:off x="6248400" y="7631668"/>
            <a:ext cx="2133600" cy="369332"/>
          </a:xfrm>
          <a:prstGeom prst="rect">
            <a:avLst/>
          </a:prstGeom>
          <a:noFill/>
        </p:spPr>
        <p:txBody>
          <a:bodyPr wrap="square" rtlCol="0">
            <a:spAutoFit/>
          </a:bodyPr>
          <a:lstStyle/>
          <a:p>
            <a:pPr algn="ctr"/>
            <a:fld id="{EE7A21BD-2204-2E4E-9A5A-30706585DAB4}" type="slidenum">
              <a:rPr lang="en-US" sz="1800" smtClean="0">
                <a:solidFill>
                  <a:schemeClr val="bg1"/>
                </a:solidFill>
                <a:latin typeface="Slate Std Medium" panose="02000506040000020004" pitchFamily="2" charset="77"/>
              </a:rPr>
              <a:pPr algn="ctr"/>
              <a:t>‹#›</a:t>
            </a:fld>
            <a:endParaRPr lang="en-US" sz="1800" dirty="0">
              <a:solidFill>
                <a:schemeClr val="bg1"/>
              </a:solidFill>
              <a:latin typeface="Slate Std Medium" panose="02000506040000020004" pitchFamily="2" charset="77"/>
            </a:endParaRPr>
          </a:p>
        </p:txBody>
      </p:sp>
    </p:spTree>
    <p:extLst>
      <p:ext uri="{BB962C8B-B14F-4D97-AF65-F5344CB8AC3E}">
        <p14:creationId xmlns:p14="http://schemas.microsoft.com/office/powerpoint/2010/main" val="2510038152"/>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Leave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745EB3-4860-A842-A6A5-D967A4986890}"/>
              </a:ext>
            </a:extLst>
          </p:cNvPr>
          <p:cNvPicPr>
            <a:picLocks noChangeAspect="1"/>
          </p:cNvPicPr>
          <p:nvPr userDrawn="1"/>
        </p:nvPicPr>
        <p:blipFill rotWithShape="1">
          <a:blip r:embed="rId2"/>
          <a:srcRect l="21875" t="5441" r="21875"/>
          <a:stretch/>
        </p:blipFill>
        <p:spPr>
          <a:xfrm rot="16200000">
            <a:off x="-1465767" y="1465767"/>
            <a:ext cx="8229600" cy="5298066"/>
          </a:xfrm>
          <a:prstGeom prst="rect">
            <a:avLst/>
          </a:prstGeom>
        </p:spPr>
      </p:pic>
      <p:pic>
        <p:nvPicPr>
          <p:cNvPr id="16" name="Picture 15">
            <a:extLst>
              <a:ext uri="{FF2B5EF4-FFF2-40B4-BE49-F238E27FC236}">
                <a16:creationId xmlns:a16="http://schemas.microsoft.com/office/drawing/2014/main" id="{7B967554-5C31-1944-9585-788B87B51E17}"/>
              </a:ext>
            </a:extLst>
          </p:cNvPr>
          <p:cNvPicPr>
            <a:picLocks noChangeAspect="1"/>
          </p:cNvPicPr>
          <p:nvPr userDrawn="1"/>
        </p:nvPicPr>
        <p:blipFill rotWithShape="1">
          <a:blip r:embed="rId2"/>
          <a:srcRect l="21875" t="5441" r="21875"/>
          <a:stretch/>
        </p:blipFill>
        <p:spPr>
          <a:xfrm rot="5400000">
            <a:off x="7866567" y="1465767"/>
            <a:ext cx="8229600" cy="5298066"/>
          </a:xfrm>
          <a:prstGeom prst="rect">
            <a:avLst/>
          </a:prstGeom>
        </p:spPr>
      </p:pic>
      <p:sp>
        <p:nvSpPr>
          <p:cNvPr id="9" name="Title 1">
            <a:extLst>
              <a:ext uri="{FF2B5EF4-FFF2-40B4-BE49-F238E27FC236}">
                <a16:creationId xmlns:a16="http://schemas.microsoft.com/office/drawing/2014/main" id="{E1B19FD6-4139-1A48-9E45-EB6292DFF4BD}"/>
              </a:ext>
            </a:extLst>
          </p:cNvPr>
          <p:cNvSpPr>
            <a:spLocks noGrp="1"/>
          </p:cNvSpPr>
          <p:nvPr>
            <p:ph type="title" hasCustomPrompt="1"/>
          </p:nvPr>
        </p:nvSpPr>
        <p:spPr>
          <a:xfrm>
            <a:off x="731839" y="533400"/>
            <a:ext cx="3992562" cy="1066800"/>
          </a:xfrm>
          <a:prstGeom prst="rect">
            <a:avLst/>
          </a:prstGeom>
        </p:spPr>
        <p:txBody>
          <a:bodyPr/>
          <a:lstStyle>
            <a:lvl1pPr algn="l">
              <a:lnSpc>
                <a:spcPts val="4000"/>
              </a:lnSpc>
              <a:defRPr sz="4000" spc="-80" baseline="0">
                <a:solidFill>
                  <a:schemeClr val="bg1"/>
                </a:solidFill>
                <a:latin typeface="Slate Std" panose="02000506040000020004" pitchFamily="2" charset="77"/>
                <a:cs typeface="Slate Std" panose="02000506040000020004" pitchFamily="2" charset="77"/>
              </a:defRPr>
            </a:lvl1pPr>
          </a:lstStyle>
          <a:p>
            <a:r>
              <a:rPr lang="en-US" dirty="0"/>
              <a:t>Title: in English</a:t>
            </a:r>
          </a:p>
        </p:txBody>
      </p:sp>
      <p:sp>
        <p:nvSpPr>
          <p:cNvPr id="10" name="Content Placeholder 2">
            <a:extLst>
              <a:ext uri="{FF2B5EF4-FFF2-40B4-BE49-F238E27FC236}">
                <a16:creationId xmlns:a16="http://schemas.microsoft.com/office/drawing/2014/main" id="{7FC4F1D5-133A-7349-BCAD-37FB0EBF2F7C}"/>
              </a:ext>
            </a:extLst>
          </p:cNvPr>
          <p:cNvSpPr>
            <a:spLocks noGrp="1"/>
          </p:cNvSpPr>
          <p:nvPr>
            <p:ph idx="1" hasCustomPrompt="1"/>
          </p:nvPr>
        </p:nvSpPr>
        <p:spPr>
          <a:xfrm>
            <a:off x="731838" y="1862225"/>
            <a:ext cx="3992562" cy="5376775"/>
          </a:xfrm>
          <a:prstGeom prst="rect">
            <a:avLst/>
          </a:prstGeom>
        </p:spPr>
        <p:txBody>
          <a:bodyPr/>
          <a:lstStyle>
            <a:lvl1pPr marL="0" indent="0">
              <a:buFontTx/>
              <a:buNone/>
              <a:defRPr sz="2400" baseline="0">
                <a:solidFill>
                  <a:schemeClr val="bg1"/>
                </a:solidFill>
                <a:latin typeface="Laurentian Std" panose="02020402060506020403" pitchFamily="18" charset="77"/>
                <a:cs typeface="Laurentian Std" panose="02020402060506020403" pitchFamily="18" charset="77"/>
              </a:defRPr>
            </a:lvl1pPr>
            <a:lvl2pPr marL="457200" indent="0">
              <a:buFontTx/>
              <a:buNone/>
              <a:defRPr sz="2400">
                <a:solidFill>
                  <a:schemeClr val="bg1"/>
                </a:solidFill>
                <a:latin typeface="Laurentian Std" panose="02020402060506020403" pitchFamily="18" charset="77"/>
                <a:cs typeface="Laurentian Std" panose="02020402060506020403" pitchFamily="18" charset="77"/>
              </a:defRPr>
            </a:lvl2pPr>
            <a:lvl3pPr marL="914400" indent="0">
              <a:buFontTx/>
              <a:buNone/>
              <a:defRPr sz="2400">
                <a:solidFill>
                  <a:schemeClr val="bg1"/>
                </a:solidFill>
                <a:latin typeface="Laurentian Std" panose="02020402060506020403" pitchFamily="18" charset="77"/>
                <a:cs typeface="Laurentian Std" panose="02020402060506020403" pitchFamily="18" charset="77"/>
              </a:defRPr>
            </a:lvl3pPr>
            <a:lvl4pPr marL="1371600" indent="0">
              <a:buFontTx/>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a:t>Add text here</a:t>
            </a:r>
          </a:p>
        </p:txBody>
      </p:sp>
      <p:sp>
        <p:nvSpPr>
          <p:cNvPr id="12" name="Content Placeholder 2">
            <a:extLst>
              <a:ext uri="{FF2B5EF4-FFF2-40B4-BE49-F238E27FC236}">
                <a16:creationId xmlns:a16="http://schemas.microsoft.com/office/drawing/2014/main" id="{2DF519D3-7572-344D-9179-38BAD0E4C698}"/>
              </a:ext>
            </a:extLst>
          </p:cNvPr>
          <p:cNvSpPr>
            <a:spLocks noGrp="1"/>
          </p:cNvSpPr>
          <p:nvPr>
            <p:ph idx="10" hasCustomPrompt="1"/>
          </p:nvPr>
        </p:nvSpPr>
        <p:spPr>
          <a:xfrm>
            <a:off x="9829800" y="1862225"/>
            <a:ext cx="4114800" cy="5376775"/>
          </a:xfrm>
          <a:prstGeom prst="rect">
            <a:avLst/>
          </a:prstGeom>
        </p:spPr>
        <p:txBody>
          <a:bodyPr/>
          <a:lstStyle>
            <a:lvl1pPr marL="0" indent="0" algn="r">
              <a:buFontTx/>
              <a:buNone/>
              <a:defRPr sz="2400" baseline="0">
                <a:solidFill>
                  <a:schemeClr val="bg1"/>
                </a:solidFill>
                <a:latin typeface="Laurentian Std" panose="02020402060506020403" pitchFamily="18" charset="77"/>
                <a:cs typeface="Laurentian Std" panose="02020402060506020403" pitchFamily="18" charset="77"/>
              </a:defRPr>
            </a:lvl1pPr>
            <a:lvl2pPr marL="457200" indent="0" algn="r">
              <a:buFontTx/>
              <a:buNone/>
              <a:defRPr sz="2400">
                <a:solidFill>
                  <a:schemeClr val="bg1"/>
                </a:solidFill>
                <a:latin typeface="Laurentian Std" panose="02020402060506020403" pitchFamily="18" charset="77"/>
                <a:cs typeface="Laurentian Std" panose="02020402060506020403" pitchFamily="18" charset="77"/>
              </a:defRPr>
            </a:lvl2pPr>
            <a:lvl3pPr marL="914400" indent="0" algn="r">
              <a:buFontTx/>
              <a:buNone/>
              <a:defRPr sz="2400">
                <a:solidFill>
                  <a:schemeClr val="bg1"/>
                </a:solidFill>
                <a:latin typeface="Laurentian Std" panose="02020402060506020403" pitchFamily="18" charset="77"/>
                <a:cs typeface="Laurentian Std" panose="02020402060506020403" pitchFamily="18" charset="77"/>
              </a:defRPr>
            </a:lvl3pPr>
            <a:lvl4pPr marL="1371600" indent="0" algn="r">
              <a:buFontTx/>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err="1"/>
              <a:t>Ajouter</a:t>
            </a:r>
            <a:r>
              <a:rPr lang="en-CA" dirty="0"/>
              <a:t> </a:t>
            </a:r>
            <a:r>
              <a:rPr lang="en-CA" dirty="0" err="1"/>
              <a:t>texte</a:t>
            </a:r>
            <a:r>
              <a:rPr lang="en-CA" dirty="0"/>
              <a:t> </a:t>
            </a:r>
            <a:r>
              <a:rPr lang="en-CA" dirty="0" err="1"/>
              <a:t>ici</a:t>
            </a:r>
            <a:endParaRPr lang="en-CA" dirty="0"/>
          </a:p>
        </p:txBody>
      </p:sp>
      <p:sp>
        <p:nvSpPr>
          <p:cNvPr id="14" name="Text Placeholder 4">
            <a:extLst>
              <a:ext uri="{FF2B5EF4-FFF2-40B4-BE49-F238E27FC236}">
                <a16:creationId xmlns:a16="http://schemas.microsoft.com/office/drawing/2014/main" id="{58DE1D69-AEB8-0A42-BCD4-3A3197E45950}"/>
              </a:ext>
            </a:extLst>
          </p:cNvPr>
          <p:cNvSpPr>
            <a:spLocks noGrp="1"/>
          </p:cNvSpPr>
          <p:nvPr>
            <p:ph type="body" sz="quarter" idx="11" hasCustomPrompt="1"/>
          </p:nvPr>
        </p:nvSpPr>
        <p:spPr>
          <a:xfrm>
            <a:off x="9829800" y="533400"/>
            <a:ext cx="4111082" cy="1066800"/>
          </a:xfrm>
          <a:prstGeom prst="rect">
            <a:avLst/>
          </a:prstGeom>
        </p:spPr>
        <p:txBody>
          <a:bodyPr/>
          <a:lstStyle>
            <a:lvl1pPr marL="0" indent="0" algn="r">
              <a:lnSpc>
                <a:spcPts val="4000"/>
              </a:lnSpc>
              <a:buNone/>
              <a:defRPr sz="4000" b="0" i="0" spc="-80" baseline="0">
                <a:solidFill>
                  <a:schemeClr val="bg1"/>
                </a:solidFill>
                <a:latin typeface="Slate Std" panose="02000506040000020004"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dirty="0" err="1"/>
              <a:t>Titre</a:t>
            </a:r>
            <a:r>
              <a:rPr lang="en-US" dirty="0"/>
              <a:t> : </a:t>
            </a:r>
            <a:r>
              <a:rPr lang="en-US" dirty="0" err="1"/>
              <a:t>en</a:t>
            </a:r>
            <a:r>
              <a:rPr lang="en-US" dirty="0"/>
              <a:t> </a:t>
            </a:r>
            <a:r>
              <a:rPr lang="en-US" dirty="0" err="1"/>
              <a:t>Français</a:t>
            </a:r>
            <a:endParaRPr lang="en-US" dirty="0"/>
          </a:p>
        </p:txBody>
      </p:sp>
      <p:sp>
        <p:nvSpPr>
          <p:cNvPr id="13" name="TextBox 12">
            <a:extLst>
              <a:ext uri="{FF2B5EF4-FFF2-40B4-BE49-F238E27FC236}">
                <a16:creationId xmlns:a16="http://schemas.microsoft.com/office/drawing/2014/main" id="{0421B886-4C56-8C4B-823A-062F059DEA3B}"/>
              </a:ext>
            </a:extLst>
          </p:cNvPr>
          <p:cNvSpPr txBox="1"/>
          <p:nvPr userDrawn="1"/>
        </p:nvSpPr>
        <p:spPr>
          <a:xfrm>
            <a:off x="1295400" y="8432321"/>
            <a:ext cx="11201400" cy="1415772"/>
          </a:xfrm>
          <a:prstGeom prst="rect">
            <a:avLst/>
          </a:prstGeom>
          <a:noFill/>
        </p:spPr>
        <p:txBody>
          <a:bodyPr wrap="square" rtlCol="0">
            <a:spAutoFit/>
          </a:bodyPr>
          <a:lstStyle/>
          <a:p>
            <a:pPr>
              <a:spcAft>
                <a:spcPts val="600"/>
              </a:spcAft>
            </a:pPr>
            <a:r>
              <a:rPr lang="en-US" sz="2000" b="0" i="0" u="sng" dirty="0">
                <a:latin typeface="Slate Std" panose="02000506040000020004" pitchFamily="2" charset="77"/>
              </a:rPr>
              <a:t>How to add background images:</a:t>
            </a:r>
          </a:p>
          <a:p>
            <a:pPr marL="285750" indent="-285750">
              <a:spcAft>
                <a:spcPts val="600"/>
              </a:spcAft>
              <a:buFont typeface="Arial" panose="020B0604020202020204" pitchFamily="34" charset="0"/>
              <a:buChar char="•"/>
            </a:pPr>
            <a:r>
              <a:rPr lang="en-US" sz="1700" b="0" i="0" dirty="0">
                <a:latin typeface="Slate Std Light" panose="02000506040000020004" pitchFamily="2" charset="77"/>
              </a:rPr>
              <a:t>Right-click on background area, select “format background”</a:t>
            </a:r>
          </a:p>
          <a:p>
            <a:pPr marL="285750" indent="-285750">
              <a:spcAft>
                <a:spcPts val="600"/>
              </a:spcAft>
              <a:buFont typeface="Arial" panose="020B0604020202020204" pitchFamily="34" charset="0"/>
              <a:buChar char="•"/>
            </a:pPr>
            <a:r>
              <a:rPr lang="en-US" sz="1700" b="0" i="0" dirty="0">
                <a:latin typeface="Slate Std Light" panose="02000506040000020004" pitchFamily="2" charset="77"/>
              </a:rPr>
              <a:t>Under the “Fill” tab, choose “picture or texture fill”</a:t>
            </a:r>
          </a:p>
          <a:p>
            <a:pPr marL="285750" indent="-285750">
              <a:spcAft>
                <a:spcPts val="600"/>
              </a:spcAft>
              <a:buFont typeface="Arial" panose="020B0604020202020204" pitchFamily="34" charset="0"/>
              <a:buChar char="•"/>
            </a:pPr>
            <a:r>
              <a:rPr lang="en-US" sz="1700" b="0" i="0" dirty="0">
                <a:latin typeface="Slate Std Light" panose="02000506040000020004" pitchFamily="2" charset="77"/>
              </a:rPr>
              <a:t>Choose image from your computer.</a:t>
            </a:r>
          </a:p>
        </p:txBody>
      </p:sp>
      <p:sp>
        <p:nvSpPr>
          <p:cNvPr id="18" name="TextBox 17">
            <a:extLst>
              <a:ext uri="{FF2B5EF4-FFF2-40B4-BE49-F238E27FC236}">
                <a16:creationId xmlns:a16="http://schemas.microsoft.com/office/drawing/2014/main" id="{B2297067-EFA0-6D4D-BFAA-D7E21CC7FD5E}"/>
              </a:ext>
            </a:extLst>
          </p:cNvPr>
          <p:cNvSpPr txBox="1"/>
          <p:nvPr userDrawn="1"/>
        </p:nvSpPr>
        <p:spPr>
          <a:xfrm>
            <a:off x="6248400" y="7631668"/>
            <a:ext cx="2133600" cy="369332"/>
          </a:xfrm>
          <a:prstGeom prst="rect">
            <a:avLst/>
          </a:prstGeom>
          <a:noFill/>
        </p:spPr>
        <p:txBody>
          <a:bodyPr wrap="square" rtlCol="0">
            <a:spAutoFit/>
          </a:bodyPr>
          <a:lstStyle/>
          <a:p>
            <a:pPr algn="ctr"/>
            <a:fld id="{EE7A21BD-2204-2E4E-9A5A-30706585DAB4}" type="slidenum">
              <a:rPr lang="en-US" sz="1800" smtClean="0">
                <a:solidFill>
                  <a:schemeClr val="bg1"/>
                </a:solidFill>
                <a:latin typeface="Slate Std Medium" panose="02000506040000020004" pitchFamily="2" charset="77"/>
              </a:rPr>
              <a:pPr algn="ctr"/>
              <a:t>‹#›</a:t>
            </a:fld>
            <a:endParaRPr lang="en-US" sz="1800" dirty="0">
              <a:solidFill>
                <a:schemeClr val="bg1"/>
              </a:solidFill>
              <a:latin typeface="Slate Std Medium" panose="02000506040000020004" pitchFamily="2" charset="77"/>
            </a:endParaRPr>
          </a:p>
        </p:txBody>
      </p:sp>
    </p:spTree>
    <p:extLst>
      <p:ext uri="{BB962C8B-B14F-4D97-AF65-F5344CB8AC3E}">
        <p14:creationId xmlns:p14="http://schemas.microsoft.com/office/powerpoint/2010/main" val="375532875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Leave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C993B5-A507-F446-8059-E11B8AE6F726}"/>
              </a:ext>
            </a:extLst>
          </p:cNvPr>
          <p:cNvPicPr>
            <a:picLocks noChangeAspect="1"/>
          </p:cNvPicPr>
          <p:nvPr userDrawn="1"/>
        </p:nvPicPr>
        <p:blipFill>
          <a:blip r:embed="rId2"/>
          <a:stretch>
            <a:fillRect/>
          </a:stretch>
        </p:blipFill>
        <p:spPr>
          <a:xfrm rot="10800000">
            <a:off x="0" y="2626736"/>
            <a:ext cx="14630400" cy="5602864"/>
          </a:xfrm>
          <a:prstGeom prst="rect">
            <a:avLst/>
          </a:prstGeom>
        </p:spPr>
      </p:pic>
      <p:sp>
        <p:nvSpPr>
          <p:cNvPr id="9" name="Title 1">
            <a:extLst>
              <a:ext uri="{FF2B5EF4-FFF2-40B4-BE49-F238E27FC236}">
                <a16:creationId xmlns:a16="http://schemas.microsoft.com/office/drawing/2014/main" id="{E1B19FD6-4139-1A48-9E45-EB6292DFF4BD}"/>
              </a:ext>
            </a:extLst>
          </p:cNvPr>
          <p:cNvSpPr>
            <a:spLocks noGrp="1"/>
          </p:cNvSpPr>
          <p:nvPr>
            <p:ph type="title" hasCustomPrompt="1"/>
          </p:nvPr>
        </p:nvSpPr>
        <p:spPr>
          <a:xfrm>
            <a:off x="685800" y="3276600"/>
            <a:ext cx="6354761" cy="1066800"/>
          </a:xfrm>
          <a:prstGeom prst="rect">
            <a:avLst/>
          </a:prstGeom>
        </p:spPr>
        <p:txBody>
          <a:bodyPr/>
          <a:lstStyle>
            <a:lvl1pPr algn="l">
              <a:lnSpc>
                <a:spcPts val="4000"/>
              </a:lnSpc>
              <a:defRPr sz="4000" spc="-80" baseline="0">
                <a:solidFill>
                  <a:schemeClr val="bg1"/>
                </a:solidFill>
                <a:latin typeface="Slate Std" panose="02000506040000020004" pitchFamily="2" charset="77"/>
                <a:cs typeface="Slate Std" panose="02000506040000020004" pitchFamily="2" charset="77"/>
              </a:defRPr>
            </a:lvl1pPr>
          </a:lstStyle>
          <a:p>
            <a:r>
              <a:rPr lang="en-US" dirty="0"/>
              <a:t>Title: in English</a:t>
            </a:r>
          </a:p>
        </p:txBody>
      </p:sp>
      <p:sp>
        <p:nvSpPr>
          <p:cNvPr id="10" name="Content Placeholder 2">
            <a:extLst>
              <a:ext uri="{FF2B5EF4-FFF2-40B4-BE49-F238E27FC236}">
                <a16:creationId xmlns:a16="http://schemas.microsoft.com/office/drawing/2014/main" id="{7FC4F1D5-133A-7349-BCAD-37FB0EBF2F7C}"/>
              </a:ext>
            </a:extLst>
          </p:cNvPr>
          <p:cNvSpPr>
            <a:spLocks noGrp="1"/>
          </p:cNvSpPr>
          <p:nvPr>
            <p:ph idx="1" hasCustomPrompt="1"/>
          </p:nvPr>
        </p:nvSpPr>
        <p:spPr>
          <a:xfrm>
            <a:off x="685800" y="4605425"/>
            <a:ext cx="6354762" cy="3243175"/>
          </a:xfrm>
          <a:prstGeom prst="rect">
            <a:avLst/>
          </a:prstGeom>
        </p:spPr>
        <p:txBody>
          <a:bodyPr/>
          <a:lstStyle>
            <a:lvl1pPr>
              <a:lnSpc>
                <a:spcPts val="2600"/>
              </a:lnSpc>
              <a:spcBef>
                <a:spcPts val="0"/>
              </a:spcBef>
              <a:spcAft>
                <a:spcPts val="400"/>
              </a:spcAft>
              <a:defRPr sz="2400" baseline="0">
                <a:solidFill>
                  <a:schemeClr val="bg1"/>
                </a:solidFill>
                <a:latin typeface="Laurentian Std" panose="02020402060506020403" pitchFamily="18" charset="77"/>
                <a:cs typeface="Laurentian Std" panose="02020402060506020403" pitchFamily="18" charset="77"/>
              </a:defRPr>
            </a:lvl1pPr>
            <a:lvl2pPr>
              <a:lnSpc>
                <a:spcPts val="2600"/>
              </a:lnSpc>
              <a:spcBef>
                <a:spcPts val="0"/>
              </a:spcBef>
              <a:spcAft>
                <a:spcPts val="400"/>
              </a:spcAft>
              <a:defRPr sz="2400">
                <a:solidFill>
                  <a:schemeClr val="bg1"/>
                </a:solidFill>
                <a:latin typeface="Laurentian Std" panose="02020402060506020403" pitchFamily="18" charset="77"/>
                <a:cs typeface="Laurentian Std" panose="02020402060506020403" pitchFamily="18" charset="77"/>
              </a:defRPr>
            </a:lvl2pPr>
            <a:lvl3pPr>
              <a:lnSpc>
                <a:spcPts val="2600"/>
              </a:lnSpc>
              <a:spcBef>
                <a:spcPts val="0"/>
              </a:spcBef>
              <a:spcAft>
                <a:spcPts val="400"/>
              </a:spcAft>
              <a:defRPr sz="2400">
                <a:solidFill>
                  <a:schemeClr val="bg1"/>
                </a:solidFill>
                <a:latin typeface="Laurentian Std" panose="02020402060506020403" pitchFamily="18" charset="77"/>
                <a:cs typeface="Laurentian Std" panose="02020402060506020403" pitchFamily="18" charset="77"/>
              </a:defRPr>
            </a:lvl3pPr>
            <a:lvl4pPr>
              <a:lnSpc>
                <a:spcPts val="2600"/>
              </a:lnSpc>
              <a:spcBef>
                <a:spcPts val="0"/>
              </a:spcBef>
              <a:spcAft>
                <a:spcPts val="400"/>
              </a:spcAft>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a:t>Add text here</a:t>
            </a:r>
          </a:p>
          <a:p>
            <a:pPr lvl="1"/>
            <a:r>
              <a:rPr lang="en-CA" dirty="0"/>
              <a:t>Second level</a:t>
            </a:r>
          </a:p>
          <a:p>
            <a:pPr lvl="2"/>
            <a:r>
              <a:rPr lang="en-CA" dirty="0"/>
              <a:t>Third level</a:t>
            </a:r>
          </a:p>
          <a:p>
            <a:pPr lvl="3"/>
            <a:r>
              <a:rPr lang="en-CA" dirty="0"/>
              <a:t>Fourth level</a:t>
            </a:r>
          </a:p>
        </p:txBody>
      </p:sp>
      <p:sp>
        <p:nvSpPr>
          <p:cNvPr id="12" name="Content Placeholder 2">
            <a:extLst>
              <a:ext uri="{FF2B5EF4-FFF2-40B4-BE49-F238E27FC236}">
                <a16:creationId xmlns:a16="http://schemas.microsoft.com/office/drawing/2014/main" id="{2DF519D3-7572-344D-9179-38BAD0E4C698}"/>
              </a:ext>
            </a:extLst>
          </p:cNvPr>
          <p:cNvSpPr>
            <a:spLocks noGrp="1"/>
          </p:cNvSpPr>
          <p:nvPr>
            <p:ph idx="10" hasCustomPrompt="1"/>
          </p:nvPr>
        </p:nvSpPr>
        <p:spPr>
          <a:xfrm>
            <a:off x="7589838" y="4605425"/>
            <a:ext cx="6354762" cy="3243175"/>
          </a:xfrm>
          <a:prstGeom prst="rect">
            <a:avLst/>
          </a:prstGeom>
        </p:spPr>
        <p:txBody>
          <a:bodyPr/>
          <a:lstStyle>
            <a:lvl1pPr>
              <a:lnSpc>
                <a:spcPts val="2600"/>
              </a:lnSpc>
              <a:spcBef>
                <a:spcPts val="0"/>
              </a:spcBef>
              <a:spcAft>
                <a:spcPts val="400"/>
              </a:spcAft>
              <a:defRPr sz="2400" baseline="0">
                <a:solidFill>
                  <a:schemeClr val="bg1"/>
                </a:solidFill>
                <a:latin typeface="Laurentian Std" panose="02020402060506020403" pitchFamily="18" charset="77"/>
                <a:cs typeface="Laurentian Std" panose="02020402060506020403" pitchFamily="18" charset="77"/>
              </a:defRPr>
            </a:lvl1pPr>
            <a:lvl2pPr>
              <a:lnSpc>
                <a:spcPts val="2600"/>
              </a:lnSpc>
              <a:spcBef>
                <a:spcPts val="0"/>
              </a:spcBef>
              <a:spcAft>
                <a:spcPts val="400"/>
              </a:spcAft>
              <a:defRPr sz="2400">
                <a:solidFill>
                  <a:schemeClr val="bg1"/>
                </a:solidFill>
                <a:latin typeface="Laurentian Std" panose="02020402060506020403" pitchFamily="18" charset="77"/>
                <a:cs typeface="Laurentian Std" panose="02020402060506020403" pitchFamily="18" charset="77"/>
              </a:defRPr>
            </a:lvl2pPr>
            <a:lvl3pPr>
              <a:lnSpc>
                <a:spcPts val="2600"/>
              </a:lnSpc>
              <a:spcBef>
                <a:spcPts val="0"/>
              </a:spcBef>
              <a:spcAft>
                <a:spcPts val="400"/>
              </a:spcAft>
              <a:defRPr sz="2400">
                <a:solidFill>
                  <a:schemeClr val="bg1"/>
                </a:solidFill>
                <a:latin typeface="Laurentian Std" panose="02020402060506020403" pitchFamily="18" charset="77"/>
                <a:cs typeface="Laurentian Std" panose="02020402060506020403" pitchFamily="18" charset="77"/>
              </a:defRPr>
            </a:lvl3pPr>
            <a:lvl4pPr>
              <a:lnSpc>
                <a:spcPts val="2600"/>
              </a:lnSpc>
              <a:spcBef>
                <a:spcPts val="0"/>
              </a:spcBef>
              <a:spcAft>
                <a:spcPts val="400"/>
              </a:spcAft>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err="1"/>
              <a:t>Ajouter</a:t>
            </a:r>
            <a:r>
              <a:rPr lang="en-CA" dirty="0"/>
              <a:t> </a:t>
            </a:r>
            <a:r>
              <a:rPr lang="en-CA" dirty="0" err="1"/>
              <a:t>texte</a:t>
            </a:r>
            <a:r>
              <a:rPr lang="en-CA" dirty="0"/>
              <a:t> </a:t>
            </a:r>
            <a:r>
              <a:rPr lang="en-CA" dirty="0" err="1"/>
              <a:t>ici</a:t>
            </a:r>
            <a:endParaRPr lang="en-CA" dirty="0"/>
          </a:p>
          <a:p>
            <a:pPr lvl="1"/>
            <a:r>
              <a:rPr lang="en-CA" dirty="0"/>
              <a:t>Second level</a:t>
            </a:r>
          </a:p>
          <a:p>
            <a:pPr lvl="2"/>
            <a:r>
              <a:rPr lang="en-CA" dirty="0"/>
              <a:t>Third level</a:t>
            </a:r>
          </a:p>
          <a:p>
            <a:pPr lvl="3"/>
            <a:r>
              <a:rPr lang="en-CA" dirty="0"/>
              <a:t>Fourth level</a:t>
            </a:r>
          </a:p>
        </p:txBody>
      </p:sp>
      <p:sp>
        <p:nvSpPr>
          <p:cNvPr id="13" name="Text Placeholder 4">
            <a:extLst>
              <a:ext uri="{FF2B5EF4-FFF2-40B4-BE49-F238E27FC236}">
                <a16:creationId xmlns:a16="http://schemas.microsoft.com/office/drawing/2014/main" id="{3CA845A6-C603-8F44-AC9E-F47160AE7098}"/>
              </a:ext>
            </a:extLst>
          </p:cNvPr>
          <p:cNvSpPr>
            <a:spLocks noGrp="1"/>
          </p:cNvSpPr>
          <p:nvPr>
            <p:ph type="body" sz="quarter" idx="11" hasCustomPrompt="1"/>
          </p:nvPr>
        </p:nvSpPr>
        <p:spPr>
          <a:xfrm>
            <a:off x="7576827" y="3276600"/>
            <a:ext cx="6367772" cy="1066800"/>
          </a:xfrm>
          <a:prstGeom prst="rect">
            <a:avLst/>
          </a:prstGeom>
        </p:spPr>
        <p:txBody>
          <a:bodyPr/>
          <a:lstStyle>
            <a:lvl1pPr marL="0" indent="0">
              <a:lnSpc>
                <a:spcPts val="4000"/>
              </a:lnSpc>
              <a:buNone/>
              <a:defRPr sz="4000" b="0" i="0" spc="-80" baseline="0">
                <a:solidFill>
                  <a:schemeClr val="bg1"/>
                </a:solidFill>
                <a:latin typeface="Slate Std" panose="02000506040000020004"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dirty="0" err="1"/>
              <a:t>Titre</a:t>
            </a:r>
            <a:r>
              <a:rPr lang="en-US" dirty="0"/>
              <a:t> : </a:t>
            </a:r>
            <a:r>
              <a:rPr lang="en-US" dirty="0" err="1"/>
              <a:t>en</a:t>
            </a:r>
            <a:r>
              <a:rPr lang="en-US" dirty="0"/>
              <a:t> </a:t>
            </a:r>
            <a:r>
              <a:rPr lang="en-US" dirty="0" err="1"/>
              <a:t>Français</a:t>
            </a:r>
            <a:endParaRPr lang="en-US" dirty="0"/>
          </a:p>
        </p:txBody>
      </p:sp>
      <p:sp>
        <p:nvSpPr>
          <p:cNvPr id="11" name="TextBox 10">
            <a:extLst>
              <a:ext uri="{FF2B5EF4-FFF2-40B4-BE49-F238E27FC236}">
                <a16:creationId xmlns:a16="http://schemas.microsoft.com/office/drawing/2014/main" id="{1C62D8B7-7C10-184D-96AA-F6FE334A30C9}"/>
              </a:ext>
            </a:extLst>
          </p:cNvPr>
          <p:cNvSpPr txBox="1"/>
          <p:nvPr userDrawn="1"/>
        </p:nvSpPr>
        <p:spPr>
          <a:xfrm>
            <a:off x="1295400" y="8432321"/>
            <a:ext cx="11201400" cy="1415772"/>
          </a:xfrm>
          <a:prstGeom prst="rect">
            <a:avLst/>
          </a:prstGeom>
          <a:noFill/>
        </p:spPr>
        <p:txBody>
          <a:bodyPr wrap="square" rtlCol="0">
            <a:spAutoFit/>
          </a:bodyPr>
          <a:lstStyle/>
          <a:p>
            <a:pPr>
              <a:spcAft>
                <a:spcPts val="600"/>
              </a:spcAft>
            </a:pPr>
            <a:r>
              <a:rPr lang="en-US" sz="2000" b="0" i="0" u="sng" dirty="0">
                <a:latin typeface="Slate Std" panose="02000506040000020004" pitchFamily="2" charset="77"/>
              </a:rPr>
              <a:t>How to add background images:</a:t>
            </a:r>
          </a:p>
          <a:p>
            <a:pPr marL="285750" indent="-285750">
              <a:spcAft>
                <a:spcPts val="600"/>
              </a:spcAft>
              <a:buFont typeface="Arial" panose="020B0604020202020204" pitchFamily="34" charset="0"/>
              <a:buChar char="•"/>
            </a:pPr>
            <a:r>
              <a:rPr lang="en-US" sz="1700" b="0" i="0" dirty="0">
                <a:latin typeface="Slate Std Light" panose="02000506040000020004" pitchFamily="2" charset="77"/>
              </a:rPr>
              <a:t>Right-click on background area, select “format background”</a:t>
            </a:r>
          </a:p>
          <a:p>
            <a:pPr marL="285750" indent="-285750">
              <a:spcAft>
                <a:spcPts val="600"/>
              </a:spcAft>
              <a:buFont typeface="Arial" panose="020B0604020202020204" pitchFamily="34" charset="0"/>
              <a:buChar char="•"/>
            </a:pPr>
            <a:r>
              <a:rPr lang="en-US" sz="1700" b="0" i="0" dirty="0">
                <a:latin typeface="Slate Std Light" panose="02000506040000020004" pitchFamily="2" charset="77"/>
              </a:rPr>
              <a:t>Under the “Fill” tab, choose “picture or texture fill”</a:t>
            </a:r>
          </a:p>
          <a:p>
            <a:pPr marL="285750" indent="-285750">
              <a:spcAft>
                <a:spcPts val="600"/>
              </a:spcAft>
              <a:buFont typeface="Arial" panose="020B0604020202020204" pitchFamily="34" charset="0"/>
              <a:buChar char="•"/>
            </a:pPr>
            <a:r>
              <a:rPr lang="en-US" sz="1700" b="0" i="0" dirty="0">
                <a:latin typeface="Slate Std Light" panose="02000506040000020004" pitchFamily="2" charset="77"/>
              </a:rPr>
              <a:t>Choose image from your computer.</a:t>
            </a:r>
          </a:p>
        </p:txBody>
      </p:sp>
      <p:sp>
        <p:nvSpPr>
          <p:cNvPr id="16" name="TextBox 15">
            <a:extLst>
              <a:ext uri="{FF2B5EF4-FFF2-40B4-BE49-F238E27FC236}">
                <a16:creationId xmlns:a16="http://schemas.microsoft.com/office/drawing/2014/main" id="{18450EB2-9088-5F4A-A7BA-34137BB8D3CF}"/>
              </a:ext>
            </a:extLst>
          </p:cNvPr>
          <p:cNvSpPr txBox="1"/>
          <p:nvPr userDrawn="1"/>
        </p:nvSpPr>
        <p:spPr>
          <a:xfrm>
            <a:off x="6248400" y="7631668"/>
            <a:ext cx="2133600" cy="369332"/>
          </a:xfrm>
          <a:prstGeom prst="rect">
            <a:avLst/>
          </a:prstGeom>
          <a:noFill/>
        </p:spPr>
        <p:txBody>
          <a:bodyPr wrap="square" rtlCol="0">
            <a:spAutoFit/>
          </a:bodyPr>
          <a:lstStyle/>
          <a:p>
            <a:pPr algn="ctr"/>
            <a:fld id="{EE7A21BD-2204-2E4E-9A5A-30706585DAB4}" type="slidenum">
              <a:rPr lang="en-US" sz="1800" smtClean="0">
                <a:solidFill>
                  <a:schemeClr val="bg1"/>
                </a:solidFill>
                <a:latin typeface="Slate Std Medium" panose="02000506040000020004" pitchFamily="2" charset="77"/>
              </a:rPr>
              <a:pPr algn="ctr"/>
              <a:t>‹#›</a:t>
            </a:fld>
            <a:endParaRPr lang="en-US" sz="1800" dirty="0">
              <a:solidFill>
                <a:schemeClr val="bg1"/>
              </a:solidFill>
              <a:latin typeface="Slate Std Medium" panose="02000506040000020004" pitchFamily="2" charset="77"/>
            </a:endParaRPr>
          </a:p>
        </p:txBody>
      </p:sp>
    </p:spTree>
    <p:extLst>
      <p:ext uri="{BB962C8B-B14F-4D97-AF65-F5344CB8AC3E}">
        <p14:creationId xmlns:p14="http://schemas.microsoft.com/office/powerpoint/2010/main" val="198824531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Leave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970D743-3E5B-E14C-8C9E-A565C0788A20}"/>
              </a:ext>
            </a:extLst>
          </p:cNvPr>
          <p:cNvPicPr>
            <a:picLocks noChangeAspect="1"/>
          </p:cNvPicPr>
          <p:nvPr userDrawn="1"/>
        </p:nvPicPr>
        <p:blipFill rotWithShape="1">
          <a:blip r:embed="rId2"/>
          <a:srcRect l="9494" r="9494"/>
          <a:stretch/>
        </p:blipFill>
        <p:spPr>
          <a:xfrm rot="10800000">
            <a:off x="-4" y="1313368"/>
            <a:ext cx="14630403" cy="6916232"/>
          </a:xfrm>
          <a:prstGeom prst="rect">
            <a:avLst/>
          </a:prstGeom>
        </p:spPr>
      </p:pic>
      <p:sp>
        <p:nvSpPr>
          <p:cNvPr id="9" name="Title 1">
            <a:extLst>
              <a:ext uri="{FF2B5EF4-FFF2-40B4-BE49-F238E27FC236}">
                <a16:creationId xmlns:a16="http://schemas.microsoft.com/office/drawing/2014/main" id="{E1B19FD6-4139-1A48-9E45-EB6292DFF4BD}"/>
              </a:ext>
            </a:extLst>
          </p:cNvPr>
          <p:cNvSpPr>
            <a:spLocks noGrp="1"/>
          </p:cNvSpPr>
          <p:nvPr>
            <p:ph type="title" hasCustomPrompt="1"/>
          </p:nvPr>
        </p:nvSpPr>
        <p:spPr>
          <a:xfrm>
            <a:off x="731839" y="2133600"/>
            <a:ext cx="6354761" cy="1066800"/>
          </a:xfrm>
          <a:prstGeom prst="rect">
            <a:avLst/>
          </a:prstGeom>
        </p:spPr>
        <p:txBody>
          <a:bodyPr/>
          <a:lstStyle>
            <a:lvl1pPr algn="l">
              <a:lnSpc>
                <a:spcPts val="4000"/>
              </a:lnSpc>
              <a:defRPr sz="4000" spc="-80" baseline="0">
                <a:solidFill>
                  <a:schemeClr val="bg1"/>
                </a:solidFill>
                <a:latin typeface="Slate Std" panose="02000506040000020004" pitchFamily="2" charset="77"/>
                <a:cs typeface="Slate Std" panose="02000506040000020004" pitchFamily="2" charset="77"/>
              </a:defRPr>
            </a:lvl1pPr>
          </a:lstStyle>
          <a:p>
            <a:r>
              <a:rPr lang="en-US" dirty="0"/>
              <a:t>Title: in English</a:t>
            </a:r>
          </a:p>
        </p:txBody>
      </p:sp>
      <p:sp>
        <p:nvSpPr>
          <p:cNvPr id="8" name="Text Placeholder 4">
            <a:extLst>
              <a:ext uri="{FF2B5EF4-FFF2-40B4-BE49-F238E27FC236}">
                <a16:creationId xmlns:a16="http://schemas.microsoft.com/office/drawing/2014/main" id="{9DE3252E-8254-5C48-BF09-013DD6E631E2}"/>
              </a:ext>
            </a:extLst>
          </p:cNvPr>
          <p:cNvSpPr>
            <a:spLocks noGrp="1"/>
          </p:cNvSpPr>
          <p:nvPr>
            <p:ph type="body" sz="quarter" idx="11" hasCustomPrompt="1"/>
          </p:nvPr>
        </p:nvSpPr>
        <p:spPr>
          <a:xfrm>
            <a:off x="7543800" y="2133600"/>
            <a:ext cx="6367772" cy="1066800"/>
          </a:xfrm>
          <a:prstGeom prst="rect">
            <a:avLst/>
          </a:prstGeom>
        </p:spPr>
        <p:txBody>
          <a:bodyPr/>
          <a:lstStyle>
            <a:lvl1pPr marL="0" indent="0">
              <a:lnSpc>
                <a:spcPts val="4000"/>
              </a:lnSpc>
              <a:buNone/>
              <a:defRPr sz="4000" b="0" i="0" spc="-80" baseline="0">
                <a:solidFill>
                  <a:schemeClr val="bg1"/>
                </a:solidFill>
                <a:latin typeface="Slate Std" panose="02000506040000020004"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dirty="0" err="1"/>
              <a:t>Titre</a:t>
            </a:r>
            <a:r>
              <a:rPr lang="en-US" dirty="0"/>
              <a:t> : </a:t>
            </a:r>
            <a:r>
              <a:rPr lang="en-US" dirty="0" err="1"/>
              <a:t>en</a:t>
            </a:r>
            <a:r>
              <a:rPr lang="en-US" dirty="0"/>
              <a:t> </a:t>
            </a:r>
            <a:r>
              <a:rPr lang="en-US" dirty="0" err="1"/>
              <a:t>Français</a:t>
            </a:r>
            <a:endParaRPr lang="en-US" dirty="0"/>
          </a:p>
        </p:txBody>
      </p:sp>
      <p:sp>
        <p:nvSpPr>
          <p:cNvPr id="16" name="Content Placeholder 2">
            <a:extLst>
              <a:ext uri="{FF2B5EF4-FFF2-40B4-BE49-F238E27FC236}">
                <a16:creationId xmlns:a16="http://schemas.microsoft.com/office/drawing/2014/main" id="{603F88F8-5B77-5F49-A71B-820175CDE0B9}"/>
              </a:ext>
            </a:extLst>
          </p:cNvPr>
          <p:cNvSpPr>
            <a:spLocks noGrp="1"/>
          </p:cNvSpPr>
          <p:nvPr>
            <p:ph idx="12" hasCustomPrompt="1"/>
          </p:nvPr>
        </p:nvSpPr>
        <p:spPr>
          <a:xfrm>
            <a:off x="731838" y="3462425"/>
            <a:ext cx="6354762" cy="3243175"/>
          </a:xfrm>
          <a:prstGeom prst="rect">
            <a:avLst/>
          </a:prstGeom>
        </p:spPr>
        <p:txBody>
          <a:bodyPr/>
          <a:lstStyle>
            <a:lvl1pPr>
              <a:defRPr sz="2400" baseline="0">
                <a:solidFill>
                  <a:schemeClr val="bg1"/>
                </a:solidFill>
                <a:latin typeface="Laurentian Std" panose="02020402060506020403" pitchFamily="18" charset="77"/>
                <a:cs typeface="Laurentian Std" panose="02020402060506020403" pitchFamily="18" charset="77"/>
              </a:defRPr>
            </a:lvl1pPr>
            <a:lvl2pPr>
              <a:defRPr sz="2400">
                <a:solidFill>
                  <a:schemeClr val="bg1"/>
                </a:solidFill>
                <a:latin typeface="Laurentian Std" panose="02020402060506020403" pitchFamily="18" charset="77"/>
                <a:cs typeface="Laurentian Std" panose="02020402060506020403" pitchFamily="18" charset="77"/>
              </a:defRPr>
            </a:lvl2pPr>
            <a:lvl3pPr>
              <a:defRPr sz="2400">
                <a:solidFill>
                  <a:schemeClr val="bg1"/>
                </a:solidFill>
                <a:latin typeface="Laurentian Std" panose="02020402060506020403" pitchFamily="18" charset="77"/>
                <a:cs typeface="Laurentian Std" panose="02020402060506020403" pitchFamily="18" charset="77"/>
              </a:defRPr>
            </a:lvl3pPr>
            <a:lvl4pPr>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a:t>Add text here</a:t>
            </a:r>
          </a:p>
          <a:p>
            <a:pPr lvl="1"/>
            <a:r>
              <a:rPr lang="en-CA" dirty="0"/>
              <a:t>Second level</a:t>
            </a:r>
          </a:p>
          <a:p>
            <a:pPr lvl="2"/>
            <a:r>
              <a:rPr lang="en-CA" dirty="0"/>
              <a:t>Third level</a:t>
            </a:r>
          </a:p>
          <a:p>
            <a:pPr lvl="3"/>
            <a:r>
              <a:rPr lang="en-CA" dirty="0"/>
              <a:t>Fourth level</a:t>
            </a:r>
          </a:p>
        </p:txBody>
      </p:sp>
      <p:sp>
        <p:nvSpPr>
          <p:cNvPr id="17" name="Content Placeholder 2">
            <a:extLst>
              <a:ext uri="{FF2B5EF4-FFF2-40B4-BE49-F238E27FC236}">
                <a16:creationId xmlns:a16="http://schemas.microsoft.com/office/drawing/2014/main" id="{1EFAC4DE-B0C2-3741-B341-F0D3CD494964}"/>
              </a:ext>
            </a:extLst>
          </p:cNvPr>
          <p:cNvSpPr>
            <a:spLocks noGrp="1"/>
          </p:cNvSpPr>
          <p:nvPr>
            <p:ph idx="13" hasCustomPrompt="1"/>
          </p:nvPr>
        </p:nvSpPr>
        <p:spPr>
          <a:xfrm>
            <a:off x="7543800" y="3462425"/>
            <a:ext cx="6354762" cy="3243175"/>
          </a:xfrm>
          <a:prstGeom prst="rect">
            <a:avLst/>
          </a:prstGeom>
        </p:spPr>
        <p:txBody>
          <a:bodyPr/>
          <a:lstStyle>
            <a:lvl1pPr>
              <a:defRPr sz="2400" baseline="0">
                <a:solidFill>
                  <a:schemeClr val="bg1"/>
                </a:solidFill>
                <a:latin typeface="Laurentian Std" panose="02020402060506020403" pitchFamily="18" charset="77"/>
                <a:cs typeface="Laurentian Std" panose="02020402060506020403" pitchFamily="18" charset="77"/>
              </a:defRPr>
            </a:lvl1pPr>
            <a:lvl2pPr>
              <a:defRPr sz="2400">
                <a:solidFill>
                  <a:schemeClr val="bg1"/>
                </a:solidFill>
                <a:latin typeface="Laurentian Std" panose="02020402060506020403" pitchFamily="18" charset="77"/>
                <a:cs typeface="Laurentian Std" panose="02020402060506020403" pitchFamily="18" charset="77"/>
              </a:defRPr>
            </a:lvl2pPr>
            <a:lvl3pPr>
              <a:defRPr sz="2400">
                <a:solidFill>
                  <a:schemeClr val="bg1"/>
                </a:solidFill>
                <a:latin typeface="Laurentian Std" panose="02020402060506020403" pitchFamily="18" charset="77"/>
                <a:cs typeface="Laurentian Std" panose="02020402060506020403" pitchFamily="18" charset="77"/>
              </a:defRPr>
            </a:lvl3pPr>
            <a:lvl4pPr>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err="1"/>
              <a:t>Ajouter</a:t>
            </a:r>
            <a:r>
              <a:rPr lang="en-CA" dirty="0"/>
              <a:t> </a:t>
            </a:r>
            <a:r>
              <a:rPr lang="en-CA" dirty="0" err="1"/>
              <a:t>texte</a:t>
            </a:r>
            <a:r>
              <a:rPr lang="en-CA" dirty="0"/>
              <a:t> </a:t>
            </a:r>
            <a:r>
              <a:rPr lang="en-CA" dirty="0" err="1"/>
              <a:t>ici</a:t>
            </a:r>
            <a:endParaRPr lang="en-CA" dirty="0"/>
          </a:p>
          <a:p>
            <a:pPr lvl="1"/>
            <a:r>
              <a:rPr lang="en-CA" dirty="0"/>
              <a:t>Second level</a:t>
            </a:r>
          </a:p>
          <a:p>
            <a:pPr lvl="2"/>
            <a:r>
              <a:rPr lang="en-CA" dirty="0"/>
              <a:t>Third level</a:t>
            </a:r>
          </a:p>
          <a:p>
            <a:pPr lvl="3"/>
            <a:r>
              <a:rPr lang="en-CA" dirty="0"/>
              <a:t>Fourth level</a:t>
            </a:r>
          </a:p>
        </p:txBody>
      </p:sp>
      <p:sp>
        <p:nvSpPr>
          <p:cNvPr id="10" name="TextBox 9">
            <a:extLst>
              <a:ext uri="{FF2B5EF4-FFF2-40B4-BE49-F238E27FC236}">
                <a16:creationId xmlns:a16="http://schemas.microsoft.com/office/drawing/2014/main" id="{A651D166-FABB-7047-A52A-E4DF9772172E}"/>
              </a:ext>
            </a:extLst>
          </p:cNvPr>
          <p:cNvSpPr txBox="1"/>
          <p:nvPr userDrawn="1"/>
        </p:nvSpPr>
        <p:spPr>
          <a:xfrm>
            <a:off x="1295400" y="8432321"/>
            <a:ext cx="11201400" cy="1415772"/>
          </a:xfrm>
          <a:prstGeom prst="rect">
            <a:avLst/>
          </a:prstGeom>
          <a:noFill/>
        </p:spPr>
        <p:txBody>
          <a:bodyPr wrap="square" rtlCol="0">
            <a:spAutoFit/>
          </a:bodyPr>
          <a:lstStyle/>
          <a:p>
            <a:pPr>
              <a:spcAft>
                <a:spcPts val="600"/>
              </a:spcAft>
            </a:pPr>
            <a:r>
              <a:rPr lang="en-US" sz="2000" b="0" i="0" u="sng" dirty="0">
                <a:latin typeface="Slate Std" panose="02000506040000020004" pitchFamily="2" charset="77"/>
              </a:rPr>
              <a:t>How to add background images:</a:t>
            </a:r>
          </a:p>
          <a:p>
            <a:pPr marL="285750" indent="-285750">
              <a:spcAft>
                <a:spcPts val="600"/>
              </a:spcAft>
              <a:buFont typeface="Arial" panose="020B0604020202020204" pitchFamily="34" charset="0"/>
              <a:buChar char="•"/>
            </a:pPr>
            <a:r>
              <a:rPr lang="en-US" sz="1700" b="0" i="0" dirty="0">
                <a:latin typeface="Slate Std Light" panose="02000506040000020004" pitchFamily="2" charset="77"/>
              </a:rPr>
              <a:t>Right-click on background area, select “format background”</a:t>
            </a:r>
          </a:p>
          <a:p>
            <a:pPr marL="285750" indent="-285750">
              <a:spcAft>
                <a:spcPts val="600"/>
              </a:spcAft>
              <a:buFont typeface="Arial" panose="020B0604020202020204" pitchFamily="34" charset="0"/>
              <a:buChar char="•"/>
            </a:pPr>
            <a:r>
              <a:rPr lang="en-US" sz="1700" b="0" i="0" dirty="0">
                <a:latin typeface="Slate Std Light" panose="02000506040000020004" pitchFamily="2" charset="77"/>
              </a:rPr>
              <a:t>Under the “Fill” tab, choose “picture or texture fill”</a:t>
            </a:r>
          </a:p>
          <a:p>
            <a:pPr marL="285750" indent="-285750">
              <a:spcAft>
                <a:spcPts val="600"/>
              </a:spcAft>
              <a:buFont typeface="Arial" panose="020B0604020202020204" pitchFamily="34" charset="0"/>
              <a:buChar char="•"/>
            </a:pPr>
            <a:r>
              <a:rPr lang="en-US" sz="1700" b="0" i="0" dirty="0">
                <a:latin typeface="Slate Std Light" panose="02000506040000020004" pitchFamily="2" charset="77"/>
              </a:rPr>
              <a:t>Choose image from your computer.</a:t>
            </a:r>
          </a:p>
        </p:txBody>
      </p:sp>
      <p:sp>
        <p:nvSpPr>
          <p:cNvPr id="13" name="TextBox 12">
            <a:extLst>
              <a:ext uri="{FF2B5EF4-FFF2-40B4-BE49-F238E27FC236}">
                <a16:creationId xmlns:a16="http://schemas.microsoft.com/office/drawing/2014/main" id="{07A20BC8-1211-5A4C-A5B9-B0F333CDD923}"/>
              </a:ext>
            </a:extLst>
          </p:cNvPr>
          <p:cNvSpPr txBox="1"/>
          <p:nvPr userDrawn="1"/>
        </p:nvSpPr>
        <p:spPr>
          <a:xfrm>
            <a:off x="6248400" y="7631668"/>
            <a:ext cx="2133600" cy="369332"/>
          </a:xfrm>
          <a:prstGeom prst="rect">
            <a:avLst/>
          </a:prstGeom>
          <a:noFill/>
        </p:spPr>
        <p:txBody>
          <a:bodyPr wrap="square" rtlCol="0">
            <a:spAutoFit/>
          </a:bodyPr>
          <a:lstStyle/>
          <a:p>
            <a:pPr algn="ctr"/>
            <a:fld id="{EE7A21BD-2204-2E4E-9A5A-30706585DAB4}" type="slidenum">
              <a:rPr lang="en-US" sz="1800" smtClean="0">
                <a:solidFill>
                  <a:schemeClr val="bg1"/>
                </a:solidFill>
                <a:latin typeface="Slate Std Medium" panose="02000506040000020004" pitchFamily="2" charset="77"/>
              </a:rPr>
              <a:pPr algn="ctr"/>
              <a:t>‹#›</a:t>
            </a:fld>
            <a:endParaRPr lang="en-US" sz="1800" dirty="0">
              <a:solidFill>
                <a:schemeClr val="bg1"/>
              </a:solidFill>
              <a:latin typeface="Slate Std Medium" panose="02000506040000020004" pitchFamily="2" charset="77"/>
            </a:endParaRPr>
          </a:p>
        </p:txBody>
      </p:sp>
    </p:spTree>
    <p:extLst>
      <p:ext uri="{BB962C8B-B14F-4D97-AF65-F5344CB8AC3E}">
        <p14:creationId xmlns:p14="http://schemas.microsoft.com/office/powerpoint/2010/main" val="94157596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004C6C"/>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ED88081-CAE3-C943-9682-D37D5225AE3D}"/>
              </a:ext>
            </a:extLst>
          </p:cNvPr>
          <p:cNvSpPr>
            <a:spLocks noGrp="1"/>
          </p:cNvSpPr>
          <p:nvPr>
            <p:ph type="title" hasCustomPrompt="1"/>
          </p:nvPr>
        </p:nvSpPr>
        <p:spPr>
          <a:xfrm>
            <a:off x="731838" y="533400"/>
            <a:ext cx="6049961" cy="1066800"/>
          </a:xfrm>
          <a:prstGeom prst="rect">
            <a:avLst/>
          </a:prstGeom>
        </p:spPr>
        <p:txBody>
          <a:bodyPr/>
          <a:lstStyle>
            <a:lvl1pPr algn="l">
              <a:lnSpc>
                <a:spcPts val="4000"/>
              </a:lnSpc>
              <a:defRPr sz="4000" spc="-80" baseline="0">
                <a:solidFill>
                  <a:schemeClr val="bg1"/>
                </a:solidFill>
                <a:latin typeface="Slate Std" panose="02000506040000020004" pitchFamily="2" charset="77"/>
                <a:cs typeface="Slate Std" panose="02000506040000020004" pitchFamily="2" charset="77"/>
              </a:defRPr>
            </a:lvl1pPr>
          </a:lstStyle>
          <a:p>
            <a:r>
              <a:rPr lang="en-US" dirty="0"/>
              <a:t>Title: in English</a:t>
            </a:r>
          </a:p>
        </p:txBody>
      </p:sp>
      <p:sp>
        <p:nvSpPr>
          <p:cNvPr id="4" name="Content Placeholder 2">
            <a:extLst>
              <a:ext uri="{FF2B5EF4-FFF2-40B4-BE49-F238E27FC236}">
                <a16:creationId xmlns:a16="http://schemas.microsoft.com/office/drawing/2014/main" id="{3E505695-6403-2F4F-92F2-D5E8345E1955}"/>
              </a:ext>
            </a:extLst>
          </p:cNvPr>
          <p:cNvSpPr>
            <a:spLocks noGrp="1"/>
          </p:cNvSpPr>
          <p:nvPr>
            <p:ph idx="1" hasCustomPrompt="1"/>
          </p:nvPr>
        </p:nvSpPr>
        <p:spPr>
          <a:xfrm>
            <a:off x="731838" y="1905000"/>
            <a:ext cx="6049961" cy="4821591"/>
          </a:xfrm>
          <a:prstGeom prst="rect">
            <a:avLst/>
          </a:prstGeom>
        </p:spPr>
        <p:txBody>
          <a:bodyPr/>
          <a:lstStyle>
            <a:lvl1pPr marL="0" indent="0">
              <a:buNone/>
              <a:defRPr sz="2400" baseline="0">
                <a:solidFill>
                  <a:schemeClr val="bg1"/>
                </a:solidFill>
                <a:latin typeface="Laurentian Std" panose="02020402060506020403" pitchFamily="18" charset="77"/>
                <a:cs typeface="Laurentian Std" panose="02020402060506020403" pitchFamily="18" charset="77"/>
              </a:defRPr>
            </a:lvl1pPr>
            <a:lvl2pPr marL="457200" indent="0">
              <a:buNone/>
              <a:defRPr sz="2400">
                <a:solidFill>
                  <a:schemeClr val="bg1"/>
                </a:solidFill>
                <a:latin typeface="Laurentian Std" panose="02020402060506020403" pitchFamily="18" charset="77"/>
                <a:cs typeface="Laurentian Std" panose="02020402060506020403" pitchFamily="18" charset="77"/>
              </a:defRPr>
            </a:lvl2pPr>
            <a:lvl3pPr marL="914400" indent="0">
              <a:buNone/>
              <a:defRPr sz="2400">
                <a:solidFill>
                  <a:schemeClr val="bg1"/>
                </a:solidFill>
                <a:latin typeface="Laurentian Std" panose="02020402060506020403" pitchFamily="18" charset="77"/>
                <a:cs typeface="Laurentian Std" panose="02020402060506020403" pitchFamily="18" charset="77"/>
              </a:defRPr>
            </a:lvl3pPr>
            <a:lvl4pPr marL="1371600" indent="0">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a:t>Add text here</a:t>
            </a:r>
          </a:p>
        </p:txBody>
      </p:sp>
      <p:sp>
        <p:nvSpPr>
          <p:cNvPr id="9" name="Content Placeholder 2">
            <a:extLst>
              <a:ext uri="{FF2B5EF4-FFF2-40B4-BE49-F238E27FC236}">
                <a16:creationId xmlns:a16="http://schemas.microsoft.com/office/drawing/2014/main" id="{F94E9755-ECBF-DF44-A47B-22EBDBA8D043}"/>
              </a:ext>
            </a:extLst>
          </p:cNvPr>
          <p:cNvSpPr>
            <a:spLocks noGrp="1"/>
          </p:cNvSpPr>
          <p:nvPr>
            <p:ph idx="10" hasCustomPrompt="1"/>
          </p:nvPr>
        </p:nvSpPr>
        <p:spPr>
          <a:xfrm>
            <a:off x="7848600" y="1905000"/>
            <a:ext cx="5973763" cy="4821591"/>
          </a:xfrm>
          <a:prstGeom prst="rect">
            <a:avLst/>
          </a:prstGeom>
        </p:spPr>
        <p:txBody>
          <a:bodyPr/>
          <a:lstStyle>
            <a:lvl1pPr marL="0" indent="0">
              <a:buNone/>
              <a:defRPr sz="2400" baseline="0">
                <a:solidFill>
                  <a:schemeClr val="bg1"/>
                </a:solidFill>
                <a:latin typeface="Laurentian Std" panose="02020402060506020403" pitchFamily="18" charset="77"/>
                <a:cs typeface="Laurentian Std" panose="02020402060506020403" pitchFamily="18" charset="77"/>
              </a:defRPr>
            </a:lvl1pPr>
            <a:lvl2pPr marL="457200" indent="0">
              <a:buNone/>
              <a:defRPr sz="2400">
                <a:solidFill>
                  <a:schemeClr val="bg1"/>
                </a:solidFill>
                <a:latin typeface="Laurentian Std" panose="02020402060506020403" pitchFamily="18" charset="77"/>
                <a:cs typeface="Laurentian Std" panose="02020402060506020403" pitchFamily="18" charset="77"/>
              </a:defRPr>
            </a:lvl2pPr>
            <a:lvl3pPr marL="914400" indent="0">
              <a:buNone/>
              <a:defRPr sz="2400">
                <a:solidFill>
                  <a:schemeClr val="bg1"/>
                </a:solidFill>
                <a:latin typeface="Laurentian Std" panose="02020402060506020403" pitchFamily="18" charset="77"/>
                <a:cs typeface="Laurentian Std" panose="02020402060506020403" pitchFamily="18" charset="77"/>
              </a:defRPr>
            </a:lvl3pPr>
            <a:lvl4pPr marL="1371600" indent="0">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err="1"/>
              <a:t>Ajouter</a:t>
            </a:r>
            <a:r>
              <a:rPr lang="en-CA" dirty="0"/>
              <a:t> </a:t>
            </a:r>
            <a:r>
              <a:rPr lang="en-CA" dirty="0" err="1"/>
              <a:t>texte</a:t>
            </a:r>
            <a:r>
              <a:rPr lang="en-CA" dirty="0"/>
              <a:t> </a:t>
            </a:r>
            <a:r>
              <a:rPr lang="en-CA" dirty="0" err="1"/>
              <a:t>ici</a:t>
            </a:r>
            <a:endParaRPr lang="en-CA" dirty="0"/>
          </a:p>
        </p:txBody>
      </p:sp>
      <p:sp>
        <p:nvSpPr>
          <p:cNvPr id="11" name="Text Placeholder 4">
            <a:extLst>
              <a:ext uri="{FF2B5EF4-FFF2-40B4-BE49-F238E27FC236}">
                <a16:creationId xmlns:a16="http://schemas.microsoft.com/office/drawing/2014/main" id="{F5C37AAD-0E79-6E49-B9BA-FB579BE76843}"/>
              </a:ext>
            </a:extLst>
          </p:cNvPr>
          <p:cNvSpPr>
            <a:spLocks noGrp="1"/>
          </p:cNvSpPr>
          <p:nvPr>
            <p:ph type="body" sz="quarter" idx="11" hasCustomPrompt="1"/>
          </p:nvPr>
        </p:nvSpPr>
        <p:spPr>
          <a:xfrm>
            <a:off x="7848600" y="533400"/>
            <a:ext cx="5973763" cy="1066800"/>
          </a:xfrm>
          <a:prstGeom prst="rect">
            <a:avLst/>
          </a:prstGeom>
        </p:spPr>
        <p:txBody>
          <a:bodyPr/>
          <a:lstStyle>
            <a:lvl1pPr marL="0" indent="0">
              <a:lnSpc>
                <a:spcPts val="4000"/>
              </a:lnSpc>
              <a:buNone/>
              <a:defRPr sz="4000" b="0" i="0" spc="-80" baseline="0">
                <a:solidFill>
                  <a:schemeClr val="bg1"/>
                </a:solidFill>
                <a:latin typeface="Slate Std" panose="02000506040000020004"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dirty="0" err="1"/>
              <a:t>Titre</a:t>
            </a:r>
            <a:r>
              <a:rPr lang="en-US" dirty="0"/>
              <a:t> : </a:t>
            </a:r>
            <a:r>
              <a:rPr lang="en-US" dirty="0" err="1"/>
              <a:t>en</a:t>
            </a:r>
            <a:r>
              <a:rPr lang="en-US" dirty="0"/>
              <a:t> </a:t>
            </a:r>
            <a:r>
              <a:rPr lang="en-US" dirty="0" err="1"/>
              <a:t>Français</a:t>
            </a:r>
            <a:endParaRPr lang="en-US" dirty="0"/>
          </a:p>
        </p:txBody>
      </p:sp>
      <p:sp>
        <p:nvSpPr>
          <p:cNvPr id="12" name="TextBox 11">
            <a:extLst>
              <a:ext uri="{FF2B5EF4-FFF2-40B4-BE49-F238E27FC236}">
                <a16:creationId xmlns:a16="http://schemas.microsoft.com/office/drawing/2014/main" id="{622D5FCB-5BE2-0E4E-A6D4-4744CCA8A27B}"/>
              </a:ext>
            </a:extLst>
          </p:cNvPr>
          <p:cNvSpPr txBox="1"/>
          <p:nvPr userDrawn="1"/>
        </p:nvSpPr>
        <p:spPr>
          <a:xfrm>
            <a:off x="6248400" y="7631668"/>
            <a:ext cx="2133600" cy="369332"/>
          </a:xfrm>
          <a:prstGeom prst="rect">
            <a:avLst/>
          </a:prstGeom>
          <a:noFill/>
        </p:spPr>
        <p:txBody>
          <a:bodyPr wrap="square" rtlCol="0">
            <a:spAutoFit/>
          </a:bodyPr>
          <a:lstStyle/>
          <a:p>
            <a:pPr algn="ctr"/>
            <a:fld id="{EE7A21BD-2204-2E4E-9A5A-30706585DAB4}" type="slidenum">
              <a:rPr lang="en-US" sz="1800" smtClean="0">
                <a:solidFill>
                  <a:schemeClr val="bg1"/>
                </a:solidFill>
                <a:latin typeface="Slate Std Medium" panose="02000506040000020004" pitchFamily="2" charset="77"/>
              </a:rPr>
              <a:pPr algn="ctr"/>
              <a:t>‹#›</a:t>
            </a:fld>
            <a:endParaRPr lang="en-US" sz="1800" dirty="0">
              <a:solidFill>
                <a:schemeClr val="bg1"/>
              </a:solidFill>
              <a:latin typeface="Slate Std Medium" panose="02000506040000020004" pitchFamily="2" charset="77"/>
            </a:endParaRPr>
          </a:p>
        </p:txBody>
      </p:sp>
    </p:spTree>
    <p:extLst>
      <p:ext uri="{BB962C8B-B14F-4D97-AF65-F5344CB8AC3E}">
        <p14:creationId xmlns:p14="http://schemas.microsoft.com/office/powerpoint/2010/main" val="3199327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4C6C"/>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ED88081-CAE3-C943-9682-D37D5225AE3D}"/>
              </a:ext>
            </a:extLst>
          </p:cNvPr>
          <p:cNvSpPr>
            <a:spLocks noGrp="1"/>
          </p:cNvSpPr>
          <p:nvPr>
            <p:ph type="title" hasCustomPrompt="1"/>
          </p:nvPr>
        </p:nvSpPr>
        <p:spPr>
          <a:xfrm>
            <a:off x="731839" y="533400"/>
            <a:ext cx="4754562" cy="1066800"/>
          </a:xfrm>
          <a:prstGeom prst="rect">
            <a:avLst/>
          </a:prstGeom>
        </p:spPr>
        <p:txBody>
          <a:bodyPr/>
          <a:lstStyle>
            <a:lvl1pPr algn="l">
              <a:lnSpc>
                <a:spcPts val="4000"/>
              </a:lnSpc>
              <a:defRPr sz="4000" spc="-80" baseline="0">
                <a:solidFill>
                  <a:schemeClr val="bg1"/>
                </a:solidFill>
                <a:latin typeface="Slate Std" panose="02000506040000020004" pitchFamily="2" charset="77"/>
                <a:cs typeface="Slate Std" panose="02000506040000020004" pitchFamily="2" charset="77"/>
              </a:defRPr>
            </a:lvl1pPr>
          </a:lstStyle>
          <a:p>
            <a:r>
              <a:rPr lang="en-US" dirty="0"/>
              <a:t>Title: in English</a:t>
            </a:r>
          </a:p>
        </p:txBody>
      </p:sp>
      <p:sp>
        <p:nvSpPr>
          <p:cNvPr id="4" name="Content Placeholder 2">
            <a:extLst>
              <a:ext uri="{FF2B5EF4-FFF2-40B4-BE49-F238E27FC236}">
                <a16:creationId xmlns:a16="http://schemas.microsoft.com/office/drawing/2014/main" id="{3E505695-6403-2F4F-92F2-D5E8345E1955}"/>
              </a:ext>
            </a:extLst>
          </p:cNvPr>
          <p:cNvSpPr>
            <a:spLocks noGrp="1"/>
          </p:cNvSpPr>
          <p:nvPr>
            <p:ph idx="1" hasCustomPrompt="1"/>
          </p:nvPr>
        </p:nvSpPr>
        <p:spPr>
          <a:xfrm>
            <a:off x="731838" y="1905000"/>
            <a:ext cx="4754563" cy="4821591"/>
          </a:xfrm>
          <a:prstGeom prst="rect">
            <a:avLst/>
          </a:prstGeom>
        </p:spPr>
        <p:txBody>
          <a:bodyPr/>
          <a:lstStyle>
            <a:lvl1pPr marL="0" indent="0">
              <a:buNone/>
              <a:defRPr sz="2400" baseline="0">
                <a:solidFill>
                  <a:schemeClr val="bg1"/>
                </a:solidFill>
                <a:latin typeface="Laurentian Std" panose="02020402060506020403" pitchFamily="18" charset="77"/>
                <a:cs typeface="Laurentian Std" panose="02020402060506020403" pitchFamily="18" charset="77"/>
              </a:defRPr>
            </a:lvl1pPr>
            <a:lvl2pPr marL="457200" indent="0">
              <a:buNone/>
              <a:defRPr sz="2400">
                <a:solidFill>
                  <a:schemeClr val="bg1"/>
                </a:solidFill>
                <a:latin typeface="Laurentian Std" panose="02020402060506020403" pitchFamily="18" charset="77"/>
                <a:cs typeface="Laurentian Std" panose="02020402060506020403" pitchFamily="18" charset="77"/>
              </a:defRPr>
            </a:lvl2pPr>
            <a:lvl3pPr marL="914400" indent="0">
              <a:buNone/>
              <a:defRPr sz="2400">
                <a:solidFill>
                  <a:schemeClr val="bg1"/>
                </a:solidFill>
                <a:latin typeface="Laurentian Std" panose="02020402060506020403" pitchFamily="18" charset="77"/>
                <a:cs typeface="Laurentian Std" panose="02020402060506020403" pitchFamily="18" charset="77"/>
              </a:defRPr>
            </a:lvl3pPr>
            <a:lvl4pPr marL="1371600" indent="0">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a:t>Add text here</a:t>
            </a:r>
          </a:p>
        </p:txBody>
      </p:sp>
      <p:sp>
        <p:nvSpPr>
          <p:cNvPr id="9" name="Content Placeholder 2">
            <a:extLst>
              <a:ext uri="{FF2B5EF4-FFF2-40B4-BE49-F238E27FC236}">
                <a16:creationId xmlns:a16="http://schemas.microsoft.com/office/drawing/2014/main" id="{F94E9755-ECBF-DF44-A47B-22EBDBA8D043}"/>
              </a:ext>
            </a:extLst>
          </p:cNvPr>
          <p:cNvSpPr>
            <a:spLocks noGrp="1"/>
          </p:cNvSpPr>
          <p:nvPr>
            <p:ph idx="10" hasCustomPrompt="1"/>
          </p:nvPr>
        </p:nvSpPr>
        <p:spPr>
          <a:xfrm>
            <a:off x="9067800" y="1905000"/>
            <a:ext cx="4754563" cy="4821591"/>
          </a:xfrm>
          <a:prstGeom prst="rect">
            <a:avLst/>
          </a:prstGeom>
        </p:spPr>
        <p:txBody>
          <a:bodyPr/>
          <a:lstStyle>
            <a:lvl1pPr marL="0" indent="0">
              <a:buNone/>
              <a:defRPr sz="2400" baseline="0">
                <a:solidFill>
                  <a:schemeClr val="bg1"/>
                </a:solidFill>
                <a:latin typeface="Laurentian Std" panose="02020402060506020403" pitchFamily="18" charset="77"/>
                <a:cs typeface="Laurentian Std" panose="02020402060506020403" pitchFamily="18" charset="77"/>
              </a:defRPr>
            </a:lvl1pPr>
            <a:lvl2pPr marL="457200" indent="0">
              <a:buNone/>
              <a:defRPr sz="2400">
                <a:solidFill>
                  <a:schemeClr val="bg1"/>
                </a:solidFill>
                <a:latin typeface="Laurentian Std" panose="02020402060506020403" pitchFamily="18" charset="77"/>
                <a:cs typeface="Laurentian Std" panose="02020402060506020403" pitchFamily="18" charset="77"/>
              </a:defRPr>
            </a:lvl2pPr>
            <a:lvl3pPr marL="914400" indent="0">
              <a:buNone/>
              <a:defRPr sz="2400">
                <a:solidFill>
                  <a:schemeClr val="bg1"/>
                </a:solidFill>
                <a:latin typeface="Laurentian Std" panose="02020402060506020403" pitchFamily="18" charset="77"/>
                <a:cs typeface="Laurentian Std" panose="02020402060506020403" pitchFamily="18" charset="77"/>
              </a:defRPr>
            </a:lvl3pPr>
            <a:lvl4pPr marL="1371600" indent="0">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err="1"/>
              <a:t>Ajouter</a:t>
            </a:r>
            <a:r>
              <a:rPr lang="en-CA" dirty="0"/>
              <a:t> </a:t>
            </a:r>
            <a:r>
              <a:rPr lang="en-CA" dirty="0" err="1"/>
              <a:t>texte</a:t>
            </a:r>
            <a:r>
              <a:rPr lang="en-CA" dirty="0"/>
              <a:t> </a:t>
            </a:r>
            <a:r>
              <a:rPr lang="en-CA" dirty="0" err="1"/>
              <a:t>ici</a:t>
            </a:r>
            <a:endParaRPr lang="en-CA" dirty="0"/>
          </a:p>
        </p:txBody>
      </p:sp>
      <p:sp>
        <p:nvSpPr>
          <p:cNvPr id="11" name="Text Placeholder 4">
            <a:extLst>
              <a:ext uri="{FF2B5EF4-FFF2-40B4-BE49-F238E27FC236}">
                <a16:creationId xmlns:a16="http://schemas.microsoft.com/office/drawing/2014/main" id="{F5C37AAD-0E79-6E49-B9BA-FB579BE76843}"/>
              </a:ext>
            </a:extLst>
          </p:cNvPr>
          <p:cNvSpPr>
            <a:spLocks noGrp="1"/>
          </p:cNvSpPr>
          <p:nvPr>
            <p:ph type="body" sz="quarter" idx="11" hasCustomPrompt="1"/>
          </p:nvPr>
        </p:nvSpPr>
        <p:spPr>
          <a:xfrm>
            <a:off x="9067800" y="533400"/>
            <a:ext cx="4754563" cy="1066800"/>
          </a:xfrm>
          <a:prstGeom prst="rect">
            <a:avLst/>
          </a:prstGeom>
        </p:spPr>
        <p:txBody>
          <a:bodyPr/>
          <a:lstStyle>
            <a:lvl1pPr marL="0" indent="0">
              <a:lnSpc>
                <a:spcPts val="4000"/>
              </a:lnSpc>
              <a:buNone/>
              <a:defRPr sz="4000" b="0" i="0" spc="-80" baseline="0">
                <a:solidFill>
                  <a:schemeClr val="bg1"/>
                </a:solidFill>
                <a:latin typeface="Slate Std" panose="02000506040000020004"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dirty="0" err="1"/>
              <a:t>Titre</a:t>
            </a:r>
            <a:r>
              <a:rPr lang="en-US" dirty="0"/>
              <a:t> : </a:t>
            </a:r>
            <a:r>
              <a:rPr lang="en-US" dirty="0" err="1"/>
              <a:t>en</a:t>
            </a:r>
            <a:r>
              <a:rPr lang="en-US" dirty="0"/>
              <a:t> </a:t>
            </a:r>
            <a:r>
              <a:rPr lang="en-US" dirty="0" err="1"/>
              <a:t>Français</a:t>
            </a:r>
            <a:endParaRPr lang="en-US" dirty="0"/>
          </a:p>
        </p:txBody>
      </p:sp>
      <p:sp>
        <p:nvSpPr>
          <p:cNvPr id="13" name="Picture Placeholder 7">
            <a:extLst>
              <a:ext uri="{FF2B5EF4-FFF2-40B4-BE49-F238E27FC236}">
                <a16:creationId xmlns:a16="http://schemas.microsoft.com/office/drawing/2014/main" id="{DF59CA91-C135-8546-8CA2-23C02B62EC2E}"/>
              </a:ext>
            </a:extLst>
          </p:cNvPr>
          <p:cNvSpPr>
            <a:spLocks noGrp="1"/>
          </p:cNvSpPr>
          <p:nvPr>
            <p:ph type="pic" sz="quarter" idx="12"/>
          </p:nvPr>
        </p:nvSpPr>
        <p:spPr>
          <a:xfrm>
            <a:off x="5942013" y="0"/>
            <a:ext cx="2695575" cy="2697163"/>
          </a:xfrm>
          <a:prstGeom prst="rect">
            <a:avLst/>
          </a:prstGeom>
        </p:spPr>
        <p:txBody>
          <a:bodyPr/>
          <a:lstStyle>
            <a:lvl1pPr marL="0" indent="0">
              <a:buNone/>
              <a:defRPr/>
            </a:lvl1pPr>
          </a:lstStyle>
          <a:p>
            <a:endParaRPr lang="en-US" dirty="0"/>
          </a:p>
        </p:txBody>
      </p:sp>
      <p:sp>
        <p:nvSpPr>
          <p:cNvPr id="14" name="Picture Placeholder 7">
            <a:extLst>
              <a:ext uri="{FF2B5EF4-FFF2-40B4-BE49-F238E27FC236}">
                <a16:creationId xmlns:a16="http://schemas.microsoft.com/office/drawing/2014/main" id="{5CC74D4D-2FC8-D345-8F49-8AB9B31FECE9}"/>
              </a:ext>
            </a:extLst>
          </p:cNvPr>
          <p:cNvSpPr>
            <a:spLocks noGrp="1"/>
          </p:cNvSpPr>
          <p:nvPr>
            <p:ph type="pic" sz="quarter" idx="13"/>
          </p:nvPr>
        </p:nvSpPr>
        <p:spPr>
          <a:xfrm>
            <a:off x="5942013" y="5531004"/>
            <a:ext cx="2695575" cy="2697163"/>
          </a:xfrm>
          <a:prstGeom prst="rect">
            <a:avLst/>
          </a:prstGeom>
        </p:spPr>
        <p:txBody>
          <a:bodyPr/>
          <a:lstStyle>
            <a:lvl1pPr marL="0" indent="0">
              <a:buNone/>
              <a:defRPr/>
            </a:lvl1pPr>
          </a:lstStyle>
          <a:p>
            <a:endParaRPr lang="en-US" dirty="0"/>
          </a:p>
        </p:txBody>
      </p:sp>
      <p:sp>
        <p:nvSpPr>
          <p:cNvPr id="15" name="Picture Placeholder 7">
            <a:extLst>
              <a:ext uri="{FF2B5EF4-FFF2-40B4-BE49-F238E27FC236}">
                <a16:creationId xmlns:a16="http://schemas.microsoft.com/office/drawing/2014/main" id="{A22CA95D-6652-8D4D-8537-34FA7F857271}"/>
              </a:ext>
            </a:extLst>
          </p:cNvPr>
          <p:cNvSpPr>
            <a:spLocks noGrp="1"/>
          </p:cNvSpPr>
          <p:nvPr>
            <p:ph type="pic" sz="quarter" idx="14"/>
          </p:nvPr>
        </p:nvSpPr>
        <p:spPr>
          <a:xfrm>
            <a:off x="5942013" y="2765502"/>
            <a:ext cx="2695575" cy="2697163"/>
          </a:xfrm>
          <a:prstGeom prst="rect">
            <a:avLst/>
          </a:prstGeom>
        </p:spPr>
        <p:txBody>
          <a:bodyPr/>
          <a:lstStyle>
            <a:lvl1pPr marL="0" indent="0">
              <a:buNone/>
              <a:defRPr/>
            </a:lvl1pPr>
          </a:lstStyle>
          <a:p>
            <a:endParaRPr lang="en-US" dirty="0"/>
          </a:p>
        </p:txBody>
      </p:sp>
      <p:sp>
        <p:nvSpPr>
          <p:cNvPr id="12" name="TextBox 11">
            <a:extLst>
              <a:ext uri="{FF2B5EF4-FFF2-40B4-BE49-F238E27FC236}">
                <a16:creationId xmlns:a16="http://schemas.microsoft.com/office/drawing/2014/main" id="{3088A358-B1F6-AF48-8BA3-8C7612E71C9C}"/>
              </a:ext>
            </a:extLst>
          </p:cNvPr>
          <p:cNvSpPr txBox="1"/>
          <p:nvPr userDrawn="1"/>
        </p:nvSpPr>
        <p:spPr>
          <a:xfrm>
            <a:off x="12268200" y="7631668"/>
            <a:ext cx="2133600" cy="369332"/>
          </a:xfrm>
          <a:prstGeom prst="rect">
            <a:avLst/>
          </a:prstGeom>
          <a:noFill/>
        </p:spPr>
        <p:txBody>
          <a:bodyPr wrap="square" rtlCol="0">
            <a:spAutoFit/>
          </a:bodyPr>
          <a:lstStyle/>
          <a:p>
            <a:pPr algn="r"/>
            <a:fld id="{EE7A21BD-2204-2E4E-9A5A-30706585DAB4}" type="slidenum">
              <a:rPr lang="en-US" sz="1800" smtClean="0">
                <a:solidFill>
                  <a:schemeClr val="bg1"/>
                </a:solidFill>
                <a:latin typeface="Slate Std Medium" panose="02000506040000020004" pitchFamily="2" charset="77"/>
              </a:rPr>
              <a:pPr algn="r"/>
              <a:t>‹#›</a:t>
            </a:fld>
            <a:endParaRPr lang="en-US" sz="1800" dirty="0">
              <a:solidFill>
                <a:schemeClr val="bg1"/>
              </a:solidFill>
              <a:latin typeface="Slate Std Medium" panose="02000506040000020004" pitchFamily="2" charset="77"/>
            </a:endParaRPr>
          </a:p>
        </p:txBody>
      </p:sp>
    </p:spTree>
    <p:extLst>
      <p:ext uri="{BB962C8B-B14F-4D97-AF65-F5344CB8AC3E}">
        <p14:creationId xmlns:p14="http://schemas.microsoft.com/office/powerpoint/2010/main" val="2986208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04C6C"/>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60889D-4F35-AE41-AFAC-7135BDB26CA3}"/>
              </a:ext>
            </a:extLst>
          </p:cNvPr>
          <p:cNvSpPr>
            <a:spLocks noGrp="1"/>
          </p:cNvSpPr>
          <p:nvPr>
            <p:ph type="title" hasCustomPrompt="1"/>
          </p:nvPr>
        </p:nvSpPr>
        <p:spPr>
          <a:xfrm>
            <a:off x="731839" y="533400"/>
            <a:ext cx="4221161" cy="1066800"/>
          </a:xfrm>
          <a:prstGeom prst="rect">
            <a:avLst/>
          </a:prstGeom>
        </p:spPr>
        <p:txBody>
          <a:bodyPr/>
          <a:lstStyle>
            <a:lvl1pPr algn="l">
              <a:lnSpc>
                <a:spcPts val="4000"/>
              </a:lnSpc>
              <a:defRPr sz="4000" spc="-80" baseline="0">
                <a:solidFill>
                  <a:schemeClr val="bg1"/>
                </a:solidFill>
                <a:latin typeface="Slate Std" panose="02000506040000020004" pitchFamily="2" charset="77"/>
                <a:cs typeface="Slate Std" panose="02000506040000020004" pitchFamily="2" charset="77"/>
              </a:defRPr>
            </a:lvl1pPr>
          </a:lstStyle>
          <a:p>
            <a:r>
              <a:rPr lang="en-US" dirty="0"/>
              <a:t>Title: in English</a:t>
            </a:r>
          </a:p>
        </p:txBody>
      </p:sp>
      <p:sp>
        <p:nvSpPr>
          <p:cNvPr id="4" name="Content Placeholder 2">
            <a:extLst>
              <a:ext uri="{FF2B5EF4-FFF2-40B4-BE49-F238E27FC236}">
                <a16:creationId xmlns:a16="http://schemas.microsoft.com/office/drawing/2014/main" id="{AB1FEBCB-B798-C840-A55D-7C346FDBD65C}"/>
              </a:ext>
            </a:extLst>
          </p:cNvPr>
          <p:cNvSpPr>
            <a:spLocks noGrp="1"/>
          </p:cNvSpPr>
          <p:nvPr>
            <p:ph idx="1" hasCustomPrompt="1"/>
          </p:nvPr>
        </p:nvSpPr>
        <p:spPr>
          <a:xfrm>
            <a:off x="731839" y="1905000"/>
            <a:ext cx="4221162" cy="4821591"/>
          </a:xfrm>
          <a:prstGeom prst="rect">
            <a:avLst/>
          </a:prstGeom>
        </p:spPr>
        <p:txBody>
          <a:bodyPr/>
          <a:lstStyle>
            <a:lvl1pPr marL="0" indent="0">
              <a:buNone/>
              <a:defRPr sz="2400" baseline="0">
                <a:solidFill>
                  <a:schemeClr val="bg1"/>
                </a:solidFill>
                <a:latin typeface="Laurentian Std" panose="02020402060506020403" pitchFamily="18" charset="77"/>
                <a:cs typeface="Laurentian Std" panose="02020402060506020403" pitchFamily="18" charset="77"/>
              </a:defRPr>
            </a:lvl1pPr>
            <a:lvl2pPr marL="457200" indent="0">
              <a:buNone/>
              <a:defRPr sz="2400">
                <a:solidFill>
                  <a:schemeClr val="bg1"/>
                </a:solidFill>
                <a:latin typeface="Laurentian Std" panose="02020402060506020403" pitchFamily="18" charset="77"/>
                <a:cs typeface="Laurentian Std" panose="02020402060506020403" pitchFamily="18" charset="77"/>
              </a:defRPr>
            </a:lvl2pPr>
            <a:lvl3pPr marL="914400" indent="0">
              <a:buNone/>
              <a:defRPr sz="2400">
                <a:solidFill>
                  <a:schemeClr val="bg1"/>
                </a:solidFill>
                <a:latin typeface="Laurentian Std" panose="02020402060506020403" pitchFamily="18" charset="77"/>
                <a:cs typeface="Laurentian Std" panose="02020402060506020403" pitchFamily="18" charset="77"/>
              </a:defRPr>
            </a:lvl3pPr>
            <a:lvl4pPr marL="1371600" indent="0">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a:t>Add text here</a:t>
            </a:r>
          </a:p>
        </p:txBody>
      </p:sp>
      <p:sp>
        <p:nvSpPr>
          <p:cNvPr id="8" name="Content Placeholder 2">
            <a:extLst>
              <a:ext uri="{FF2B5EF4-FFF2-40B4-BE49-F238E27FC236}">
                <a16:creationId xmlns:a16="http://schemas.microsoft.com/office/drawing/2014/main" id="{724BB562-6460-9843-B01C-8291F724C76C}"/>
              </a:ext>
            </a:extLst>
          </p:cNvPr>
          <p:cNvSpPr>
            <a:spLocks noGrp="1"/>
          </p:cNvSpPr>
          <p:nvPr>
            <p:ph idx="10" hasCustomPrompt="1"/>
          </p:nvPr>
        </p:nvSpPr>
        <p:spPr>
          <a:xfrm>
            <a:off x="9680673" y="1905000"/>
            <a:ext cx="4141690" cy="4821591"/>
          </a:xfrm>
          <a:prstGeom prst="rect">
            <a:avLst/>
          </a:prstGeom>
        </p:spPr>
        <p:txBody>
          <a:bodyPr/>
          <a:lstStyle>
            <a:lvl1pPr marL="0" indent="0">
              <a:buNone/>
              <a:defRPr sz="2400" baseline="0">
                <a:solidFill>
                  <a:schemeClr val="bg1"/>
                </a:solidFill>
                <a:latin typeface="Laurentian Std" panose="02020402060506020403" pitchFamily="18" charset="77"/>
                <a:cs typeface="Laurentian Std" panose="02020402060506020403" pitchFamily="18" charset="77"/>
              </a:defRPr>
            </a:lvl1pPr>
            <a:lvl2pPr marL="457200" indent="0">
              <a:buNone/>
              <a:defRPr sz="2400">
                <a:solidFill>
                  <a:schemeClr val="bg1"/>
                </a:solidFill>
                <a:latin typeface="Laurentian Std" panose="02020402060506020403" pitchFamily="18" charset="77"/>
                <a:cs typeface="Laurentian Std" panose="02020402060506020403" pitchFamily="18" charset="77"/>
              </a:defRPr>
            </a:lvl2pPr>
            <a:lvl3pPr marL="914400" indent="0">
              <a:buNone/>
              <a:defRPr sz="2400">
                <a:solidFill>
                  <a:schemeClr val="bg1"/>
                </a:solidFill>
                <a:latin typeface="Laurentian Std" panose="02020402060506020403" pitchFamily="18" charset="77"/>
                <a:cs typeface="Laurentian Std" panose="02020402060506020403" pitchFamily="18" charset="77"/>
              </a:defRPr>
            </a:lvl3pPr>
            <a:lvl4pPr marL="1371600" indent="0">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err="1"/>
              <a:t>Ajouter</a:t>
            </a:r>
            <a:r>
              <a:rPr lang="en-CA" dirty="0"/>
              <a:t> </a:t>
            </a:r>
            <a:r>
              <a:rPr lang="en-CA" dirty="0" err="1"/>
              <a:t>texte</a:t>
            </a:r>
            <a:r>
              <a:rPr lang="en-CA" dirty="0"/>
              <a:t> </a:t>
            </a:r>
            <a:r>
              <a:rPr lang="en-CA" dirty="0" err="1"/>
              <a:t>ici</a:t>
            </a:r>
            <a:endParaRPr lang="en-CA" dirty="0"/>
          </a:p>
        </p:txBody>
      </p:sp>
      <p:sp>
        <p:nvSpPr>
          <p:cNvPr id="9" name="Text Placeholder 4">
            <a:extLst>
              <a:ext uri="{FF2B5EF4-FFF2-40B4-BE49-F238E27FC236}">
                <a16:creationId xmlns:a16="http://schemas.microsoft.com/office/drawing/2014/main" id="{D1A3783C-9945-2447-9233-C2DC86EC3C8E}"/>
              </a:ext>
            </a:extLst>
          </p:cNvPr>
          <p:cNvSpPr>
            <a:spLocks noGrp="1"/>
          </p:cNvSpPr>
          <p:nvPr>
            <p:ph type="body" sz="quarter" idx="11" hasCustomPrompt="1"/>
          </p:nvPr>
        </p:nvSpPr>
        <p:spPr>
          <a:xfrm>
            <a:off x="9680673" y="533400"/>
            <a:ext cx="4141690" cy="1066800"/>
          </a:xfrm>
          <a:prstGeom prst="rect">
            <a:avLst/>
          </a:prstGeom>
        </p:spPr>
        <p:txBody>
          <a:bodyPr/>
          <a:lstStyle>
            <a:lvl1pPr marL="0" indent="0">
              <a:lnSpc>
                <a:spcPts val="4000"/>
              </a:lnSpc>
              <a:buNone/>
              <a:defRPr sz="4000" b="0" i="0" spc="-80" baseline="0">
                <a:solidFill>
                  <a:schemeClr val="bg1"/>
                </a:solidFill>
                <a:latin typeface="Slate Std" panose="02000506040000020004"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dirty="0" err="1"/>
              <a:t>Titre</a:t>
            </a:r>
            <a:r>
              <a:rPr lang="en-US" dirty="0"/>
              <a:t> : </a:t>
            </a:r>
            <a:r>
              <a:rPr lang="en-US" dirty="0" err="1"/>
              <a:t>en</a:t>
            </a:r>
            <a:r>
              <a:rPr lang="en-US" dirty="0"/>
              <a:t> </a:t>
            </a:r>
            <a:r>
              <a:rPr lang="en-US" dirty="0" err="1"/>
              <a:t>Français</a:t>
            </a:r>
            <a:endParaRPr lang="en-US" dirty="0"/>
          </a:p>
        </p:txBody>
      </p:sp>
      <p:sp>
        <p:nvSpPr>
          <p:cNvPr id="12" name="Picture Placeholder 7">
            <a:extLst>
              <a:ext uri="{FF2B5EF4-FFF2-40B4-BE49-F238E27FC236}">
                <a16:creationId xmlns:a16="http://schemas.microsoft.com/office/drawing/2014/main" id="{36A2BB4A-1755-7543-BCE8-FF4136448337}"/>
              </a:ext>
            </a:extLst>
          </p:cNvPr>
          <p:cNvSpPr>
            <a:spLocks noGrp="1"/>
          </p:cNvSpPr>
          <p:nvPr>
            <p:ph type="pic" sz="quarter" idx="12"/>
          </p:nvPr>
        </p:nvSpPr>
        <p:spPr>
          <a:xfrm>
            <a:off x="5279101" y="0"/>
            <a:ext cx="4076399" cy="4078800"/>
          </a:xfrm>
          <a:prstGeom prst="rect">
            <a:avLst/>
          </a:prstGeom>
        </p:spPr>
        <p:txBody>
          <a:bodyPr/>
          <a:lstStyle>
            <a:lvl1pPr marL="0" indent="0">
              <a:buNone/>
              <a:defRPr/>
            </a:lvl1pPr>
          </a:lstStyle>
          <a:p>
            <a:endParaRPr lang="en-US" dirty="0"/>
          </a:p>
        </p:txBody>
      </p:sp>
      <p:sp>
        <p:nvSpPr>
          <p:cNvPr id="14" name="Picture Placeholder 7">
            <a:extLst>
              <a:ext uri="{FF2B5EF4-FFF2-40B4-BE49-F238E27FC236}">
                <a16:creationId xmlns:a16="http://schemas.microsoft.com/office/drawing/2014/main" id="{0356FC61-0382-1248-952D-C68B3268D72B}"/>
              </a:ext>
            </a:extLst>
          </p:cNvPr>
          <p:cNvSpPr>
            <a:spLocks noGrp="1"/>
          </p:cNvSpPr>
          <p:nvPr>
            <p:ph type="pic" sz="quarter" idx="13"/>
          </p:nvPr>
        </p:nvSpPr>
        <p:spPr>
          <a:xfrm>
            <a:off x="5279101" y="4137102"/>
            <a:ext cx="4076399" cy="4078800"/>
          </a:xfrm>
          <a:prstGeom prst="rect">
            <a:avLst/>
          </a:prstGeom>
        </p:spPr>
        <p:txBody>
          <a:bodyPr/>
          <a:lstStyle>
            <a:lvl1pPr marL="0" indent="0">
              <a:buNone/>
              <a:defRPr/>
            </a:lvl1pPr>
          </a:lstStyle>
          <a:p>
            <a:endParaRPr lang="en-US" dirty="0"/>
          </a:p>
        </p:txBody>
      </p:sp>
      <p:sp>
        <p:nvSpPr>
          <p:cNvPr id="13" name="TextBox 12">
            <a:extLst>
              <a:ext uri="{FF2B5EF4-FFF2-40B4-BE49-F238E27FC236}">
                <a16:creationId xmlns:a16="http://schemas.microsoft.com/office/drawing/2014/main" id="{B545F096-DD50-4644-B70C-FCE246BA1904}"/>
              </a:ext>
            </a:extLst>
          </p:cNvPr>
          <p:cNvSpPr txBox="1"/>
          <p:nvPr userDrawn="1"/>
        </p:nvSpPr>
        <p:spPr>
          <a:xfrm>
            <a:off x="12268200" y="7631668"/>
            <a:ext cx="2133600" cy="369332"/>
          </a:xfrm>
          <a:prstGeom prst="rect">
            <a:avLst/>
          </a:prstGeom>
          <a:noFill/>
        </p:spPr>
        <p:txBody>
          <a:bodyPr wrap="square" rtlCol="0">
            <a:spAutoFit/>
          </a:bodyPr>
          <a:lstStyle/>
          <a:p>
            <a:pPr algn="r"/>
            <a:fld id="{EE7A21BD-2204-2E4E-9A5A-30706585DAB4}" type="slidenum">
              <a:rPr lang="en-US" sz="1800" smtClean="0">
                <a:solidFill>
                  <a:schemeClr val="bg1"/>
                </a:solidFill>
                <a:latin typeface="Slate Std Medium" panose="02000506040000020004" pitchFamily="2" charset="77"/>
              </a:rPr>
              <a:pPr algn="r"/>
              <a:t>‹#›</a:t>
            </a:fld>
            <a:endParaRPr lang="en-US" sz="1800" dirty="0">
              <a:solidFill>
                <a:schemeClr val="bg1"/>
              </a:solidFill>
              <a:latin typeface="Slate Std Medium" panose="02000506040000020004" pitchFamily="2" charset="77"/>
            </a:endParaRPr>
          </a:p>
        </p:txBody>
      </p:sp>
    </p:spTree>
    <p:extLst>
      <p:ext uri="{BB962C8B-B14F-4D97-AF65-F5344CB8AC3E}">
        <p14:creationId xmlns:p14="http://schemas.microsoft.com/office/powerpoint/2010/main" val="419936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16.xml"/><Relationship Id="rId4" Type="http://schemas.openxmlformats.org/officeDocument/2006/relationships/image" Target="../media/image5.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37" r:id="rId1"/>
    <p:sldLayoutId id="2147484140" r:id="rId2"/>
    <p:sldLayoutId id="2147484141" r:id="rId3"/>
    <p:sldLayoutId id="2147484150" r:id="rId4"/>
    <p:sldLayoutId id="2147484151" r:id="rId5"/>
    <p:sldLayoutId id="2147484152" r:id="rId6"/>
    <p:sldLayoutId id="2147484160" r:id="rId7"/>
    <p:sldLayoutId id="2147484156" r:id="rId8"/>
    <p:sldLayoutId id="2147484157" r:id="rId9"/>
    <p:sldLayoutId id="2147484158" r:id="rId10"/>
    <p:sldLayoutId id="2147484155" r:id="rId11"/>
    <p:sldLayoutId id="2147484161" r:id="rId12"/>
    <p:sldLayoutId id="2147484159" r:id="rId13"/>
    <p:sldLayoutId id="2147484153" r:id="rId14"/>
    <p:sldLayoutId id="2147484162" r:id="rId15"/>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userDrawn="1">
          <p15:clr>
            <a:srgbClr val="F26B43"/>
          </p15:clr>
        </p15:guide>
        <p15:guide id="2" pos="46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28CF5-1310-F742-A18E-8A30E53DB1F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1211" y="0"/>
            <a:ext cx="14630400" cy="8229600"/>
          </a:xfrm>
          <a:prstGeom prst="rect">
            <a:avLst/>
          </a:prstGeom>
        </p:spPr>
      </p:pic>
      <p:pic>
        <p:nvPicPr>
          <p:cNvPr id="2" name="Picture 1">
            <a:extLst>
              <a:ext uri="{FF2B5EF4-FFF2-40B4-BE49-F238E27FC236}">
                <a16:creationId xmlns:a16="http://schemas.microsoft.com/office/drawing/2014/main" id="{DDD0C0C0-6FA4-D940-9AC1-22CEB2635C0F}"/>
              </a:ext>
            </a:extLst>
          </p:cNvPr>
          <p:cNvPicPr>
            <a:picLocks noChangeAspect="1"/>
          </p:cNvPicPr>
          <p:nvPr userDrawn="1"/>
        </p:nvPicPr>
        <p:blipFill>
          <a:blip r:embed="rId4"/>
          <a:stretch>
            <a:fillRect/>
          </a:stretch>
        </p:blipFill>
        <p:spPr>
          <a:xfrm>
            <a:off x="6164361" y="1981200"/>
            <a:ext cx="2324100" cy="2324100"/>
          </a:xfrm>
          <a:prstGeom prst="rect">
            <a:avLst/>
          </a:prstGeom>
        </p:spPr>
      </p:pic>
    </p:spTree>
  </p:cSld>
  <p:clrMap bg1="lt1" tx1="dk1" bg2="lt2" tx2="dk2" accent1="accent1" accent2="accent2" accent3="accent3" accent4="accent4" accent5="accent5" accent6="accent6" hlink="hlink" folHlink="folHlink"/>
  <p:sldLayoutIdLst>
    <p:sldLayoutId id="2147484144" r:id="rId1"/>
  </p:sldLayoutIdLst>
  <p:hf hdr="0" ftr="0" dt="0"/>
  <p:txStyles>
    <p:titleStyle>
      <a:lvl1pPr algn="ctr" defTabSz="457200" rtl="0" eaLnBrk="0" fontAlgn="base" hangingPunct="0">
        <a:spcBef>
          <a:spcPct val="0"/>
        </a:spcBef>
        <a:spcAft>
          <a:spcPct val="0"/>
        </a:spcAft>
        <a:defRPr sz="4700" kern="1200">
          <a:solidFill>
            <a:srgbClr val="FFFFFF"/>
          </a:solidFill>
          <a:latin typeface="Georgia"/>
          <a:ea typeface="ＭＳ Ｐゴシック" charset="0"/>
          <a:cs typeface="Georgia"/>
        </a:defRPr>
      </a:lvl1pPr>
      <a:lvl2pPr algn="ctr" defTabSz="457200" rtl="0" eaLnBrk="0" fontAlgn="base" hangingPunct="0">
        <a:spcBef>
          <a:spcPct val="0"/>
        </a:spcBef>
        <a:spcAft>
          <a:spcPct val="0"/>
        </a:spcAft>
        <a:defRPr sz="4700">
          <a:solidFill>
            <a:srgbClr val="FFFFFF"/>
          </a:solidFill>
          <a:latin typeface="Georgia" charset="0"/>
          <a:ea typeface="ＭＳ Ｐゴシック" charset="0"/>
        </a:defRPr>
      </a:lvl2pPr>
      <a:lvl3pPr algn="ctr" defTabSz="457200" rtl="0" eaLnBrk="0" fontAlgn="base" hangingPunct="0">
        <a:spcBef>
          <a:spcPct val="0"/>
        </a:spcBef>
        <a:spcAft>
          <a:spcPct val="0"/>
        </a:spcAft>
        <a:defRPr sz="4700">
          <a:solidFill>
            <a:srgbClr val="FFFFFF"/>
          </a:solidFill>
          <a:latin typeface="Georgia" charset="0"/>
          <a:ea typeface="ＭＳ Ｐゴシック" charset="0"/>
        </a:defRPr>
      </a:lvl3pPr>
      <a:lvl4pPr algn="ctr" defTabSz="457200" rtl="0" eaLnBrk="0" fontAlgn="base" hangingPunct="0">
        <a:spcBef>
          <a:spcPct val="0"/>
        </a:spcBef>
        <a:spcAft>
          <a:spcPct val="0"/>
        </a:spcAft>
        <a:defRPr sz="4700">
          <a:solidFill>
            <a:srgbClr val="FFFFFF"/>
          </a:solidFill>
          <a:latin typeface="Georgia" charset="0"/>
          <a:ea typeface="ＭＳ Ｐゴシック" charset="0"/>
        </a:defRPr>
      </a:lvl4pPr>
      <a:lvl5pPr algn="ctr" defTabSz="457200" rtl="0" eaLnBrk="0" fontAlgn="base" hangingPunct="0">
        <a:spcBef>
          <a:spcPct val="0"/>
        </a:spcBef>
        <a:spcAft>
          <a:spcPct val="0"/>
        </a:spcAft>
        <a:defRPr sz="4700">
          <a:solidFill>
            <a:srgbClr val="FFFFFF"/>
          </a:solidFill>
          <a:latin typeface="Georgia" charset="0"/>
          <a:ea typeface="ＭＳ Ｐゴシック" charset="0"/>
        </a:defRPr>
      </a:lvl5pPr>
      <a:lvl6pPr marL="457200" algn="ctr" defTabSz="457200" rtl="0" fontAlgn="base">
        <a:spcBef>
          <a:spcPct val="0"/>
        </a:spcBef>
        <a:spcAft>
          <a:spcPct val="0"/>
        </a:spcAft>
        <a:defRPr sz="4700">
          <a:solidFill>
            <a:srgbClr val="FFFFFF"/>
          </a:solidFill>
          <a:latin typeface="Georgia" charset="0"/>
          <a:ea typeface="ＭＳ Ｐゴシック" charset="0"/>
        </a:defRPr>
      </a:lvl6pPr>
      <a:lvl7pPr marL="914400" algn="ctr" defTabSz="457200" rtl="0" fontAlgn="base">
        <a:spcBef>
          <a:spcPct val="0"/>
        </a:spcBef>
        <a:spcAft>
          <a:spcPct val="0"/>
        </a:spcAft>
        <a:defRPr sz="4700">
          <a:solidFill>
            <a:srgbClr val="FFFFFF"/>
          </a:solidFill>
          <a:latin typeface="Georgia" charset="0"/>
          <a:ea typeface="ＭＳ Ｐゴシック" charset="0"/>
        </a:defRPr>
      </a:lvl7pPr>
      <a:lvl8pPr marL="1371600" algn="ctr" defTabSz="457200" rtl="0" fontAlgn="base">
        <a:spcBef>
          <a:spcPct val="0"/>
        </a:spcBef>
        <a:spcAft>
          <a:spcPct val="0"/>
        </a:spcAft>
        <a:defRPr sz="4700">
          <a:solidFill>
            <a:srgbClr val="FFFFFF"/>
          </a:solidFill>
          <a:latin typeface="Georgia" charset="0"/>
          <a:ea typeface="ＭＳ Ｐゴシック" charset="0"/>
        </a:defRPr>
      </a:lvl8pPr>
      <a:lvl9pPr marL="1828800" algn="ctr" defTabSz="457200" rtl="0" fontAlgn="base">
        <a:spcBef>
          <a:spcPct val="0"/>
        </a:spcBef>
        <a:spcAft>
          <a:spcPct val="0"/>
        </a:spcAft>
        <a:defRPr sz="4700">
          <a:solidFill>
            <a:srgbClr val="FFFFFF"/>
          </a:solidFill>
          <a:latin typeface="Georgia"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rgbClr val="FFFFFF"/>
          </a:solidFill>
          <a:latin typeface="Georgia"/>
          <a:ea typeface="ＭＳ Ｐゴシック" charset="0"/>
          <a:cs typeface="Georgia"/>
        </a:defRPr>
      </a:lvl1pPr>
      <a:lvl2pPr marL="742950" indent="-285750" algn="l" defTabSz="457200" rtl="0" eaLnBrk="0" fontAlgn="base" hangingPunct="0">
        <a:spcBef>
          <a:spcPct val="20000"/>
        </a:spcBef>
        <a:spcAft>
          <a:spcPct val="0"/>
        </a:spcAft>
        <a:buFont typeface="Arial" charset="0"/>
        <a:buChar char="–"/>
        <a:defRPr sz="2800" kern="1200">
          <a:solidFill>
            <a:srgbClr val="FFFFFF"/>
          </a:solidFill>
          <a:latin typeface="Georgia"/>
          <a:ea typeface="ＭＳ Ｐゴシック" charset="0"/>
          <a:cs typeface="Georgia"/>
        </a:defRPr>
      </a:lvl2pPr>
      <a:lvl3pPr marL="1143000" indent="-228600" algn="l" defTabSz="457200" rtl="0" eaLnBrk="0" fontAlgn="base" hangingPunct="0">
        <a:spcBef>
          <a:spcPct val="20000"/>
        </a:spcBef>
        <a:spcAft>
          <a:spcPct val="0"/>
        </a:spcAft>
        <a:buFont typeface="Arial" charset="0"/>
        <a:buChar char="•"/>
        <a:defRPr sz="2400" kern="1200">
          <a:solidFill>
            <a:srgbClr val="FFFFFF"/>
          </a:solidFill>
          <a:latin typeface="Georgia"/>
          <a:ea typeface="ＭＳ Ｐゴシック" charset="0"/>
          <a:cs typeface="Georgia"/>
        </a:defRPr>
      </a:lvl3pPr>
      <a:lvl4pPr marL="1600200" indent="-228600" algn="l" defTabSz="457200" rtl="0" eaLnBrk="0" fontAlgn="base" hangingPunct="0">
        <a:spcBef>
          <a:spcPct val="20000"/>
        </a:spcBef>
        <a:spcAft>
          <a:spcPct val="0"/>
        </a:spcAft>
        <a:buFont typeface="Arial" charset="0"/>
        <a:buChar char="–"/>
        <a:defRPr sz="2000" kern="1200">
          <a:solidFill>
            <a:srgbClr val="FFFFFF"/>
          </a:solidFill>
          <a:latin typeface="Georgia"/>
          <a:ea typeface="ＭＳ Ｐゴシック" charset="0"/>
          <a:cs typeface="Georgia"/>
        </a:defRPr>
      </a:lvl4pPr>
      <a:lvl5pPr marL="2057400" indent="-228600" algn="l" defTabSz="457200" rtl="0" eaLnBrk="0" fontAlgn="base" hangingPunct="0">
        <a:spcBef>
          <a:spcPct val="20000"/>
        </a:spcBef>
        <a:spcAft>
          <a:spcPct val="0"/>
        </a:spcAft>
        <a:buFont typeface="Arial" charset="0"/>
        <a:buChar char="»"/>
        <a:defRPr sz="2000" kern="1200">
          <a:solidFill>
            <a:srgbClr val="FFFFFF"/>
          </a:solidFill>
          <a:latin typeface="Georgia"/>
          <a:ea typeface="ＭＳ Ｐゴシック"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t="-8910" b="-8910"/>
          </a:stretch>
        </a:blip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DADFD39-B6F6-2347-8621-EF58F2CF8C86}"/>
              </a:ext>
            </a:extLst>
          </p:cNvPr>
          <p:cNvSpPr>
            <a:spLocks noGrp="1"/>
          </p:cNvSpPr>
          <p:nvPr>
            <p:ph type="title"/>
          </p:nvPr>
        </p:nvSpPr>
        <p:spPr/>
        <p:txBody>
          <a:bodyPr/>
          <a:lstStyle/>
          <a:p>
            <a:r>
              <a:rPr lang="en-US" dirty="0" err="1"/>
              <a:t>Zibi</a:t>
            </a:r>
            <a:r>
              <a:rPr lang="en-US" dirty="0"/>
              <a:t> Site – </a:t>
            </a:r>
            <a:r>
              <a:rPr lang="en-US" dirty="0" err="1"/>
              <a:t>Tesasini</a:t>
            </a:r>
            <a:r>
              <a:rPr lang="en-US" dirty="0"/>
              <a:t> Park</a:t>
            </a:r>
          </a:p>
        </p:txBody>
      </p:sp>
      <p:sp>
        <p:nvSpPr>
          <p:cNvPr id="15" name="Text Placeholder 14">
            <a:extLst>
              <a:ext uri="{FF2B5EF4-FFF2-40B4-BE49-F238E27FC236}">
                <a16:creationId xmlns:a16="http://schemas.microsoft.com/office/drawing/2014/main" id="{396C8C91-CF11-4D4C-B8BA-7B12F9319FAB}"/>
              </a:ext>
            </a:extLst>
          </p:cNvPr>
          <p:cNvSpPr>
            <a:spLocks noGrp="1"/>
          </p:cNvSpPr>
          <p:nvPr>
            <p:ph type="body" sz="quarter" idx="10"/>
          </p:nvPr>
        </p:nvSpPr>
        <p:spPr/>
        <p:txBody>
          <a:bodyPr/>
          <a:lstStyle/>
          <a:p>
            <a:r>
              <a:rPr lang="en-US" dirty="0"/>
              <a:t>Developed Design (FLUDA)</a:t>
            </a:r>
          </a:p>
        </p:txBody>
      </p:sp>
      <p:sp>
        <p:nvSpPr>
          <p:cNvPr id="16" name="Text Placeholder 15">
            <a:extLst>
              <a:ext uri="{FF2B5EF4-FFF2-40B4-BE49-F238E27FC236}">
                <a16:creationId xmlns:a16="http://schemas.microsoft.com/office/drawing/2014/main" id="{F953D5A0-59F6-304A-8AB6-35294C49AD04}"/>
              </a:ext>
            </a:extLst>
          </p:cNvPr>
          <p:cNvSpPr>
            <a:spLocks noGrp="1"/>
          </p:cNvSpPr>
          <p:nvPr>
            <p:ph type="body" sz="quarter" idx="11"/>
          </p:nvPr>
        </p:nvSpPr>
        <p:spPr/>
        <p:txBody>
          <a:bodyPr/>
          <a:lstStyle/>
          <a:p>
            <a:r>
              <a:rPr lang="fr-CA" dirty="0"/>
              <a:t>Conception détaillée (AFUSD)</a:t>
            </a:r>
            <a:endParaRPr lang="en-US" dirty="0"/>
          </a:p>
        </p:txBody>
      </p:sp>
      <p:sp>
        <p:nvSpPr>
          <p:cNvPr id="17" name="Text Placeholder 16">
            <a:extLst>
              <a:ext uri="{FF2B5EF4-FFF2-40B4-BE49-F238E27FC236}">
                <a16:creationId xmlns:a16="http://schemas.microsoft.com/office/drawing/2014/main" id="{201E4BD4-B968-D942-A092-435D4BCDB74A}"/>
              </a:ext>
            </a:extLst>
          </p:cNvPr>
          <p:cNvSpPr>
            <a:spLocks noGrp="1"/>
          </p:cNvSpPr>
          <p:nvPr>
            <p:ph type="body" sz="quarter" idx="12"/>
          </p:nvPr>
        </p:nvSpPr>
        <p:spPr>
          <a:xfrm>
            <a:off x="228600" y="4538133"/>
            <a:ext cx="6934200" cy="773254"/>
          </a:xfrm>
        </p:spPr>
        <p:txBody>
          <a:bodyPr/>
          <a:lstStyle/>
          <a:p>
            <a:r>
              <a:rPr lang="en-US" dirty="0"/>
              <a:t>2021</a:t>
            </a:r>
            <a:r>
              <a:rPr lang="en-CA" dirty="0"/>
              <a:t>/04/22</a:t>
            </a:r>
          </a:p>
          <a:p>
            <a:r>
              <a:rPr lang="en-CA" dirty="0"/>
              <a:t>Board of Directors Meeting</a:t>
            </a:r>
            <a:endParaRPr lang="en-US" dirty="0"/>
          </a:p>
        </p:txBody>
      </p:sp>
      <p:sp>
        <p:nvSpPr>
          <p:cNvPr id="18" name="Text Placeholder 17">
            <a:extLst>
              <a:ext uri="{FF2B5EF4-FFF2-40B4-BE49-F238E27FC236}">
                <a16:creationId xmlns:a16="http://schemas.microsoft.com/office/drawing/2014/main" id="{DF6C4B7A-A08A-A647-B0F6-F4ECC622FADD}"/>
              </a:ext>
            </a:extLst>
          </p:cNvPr>
          <p:cNvSpPr>
            <a:spLocks noGrp="1"/>
          </p:cNvSpPr>
          <p:nvPr>
            <p:ph type="body" sz="quarter" idx="13"/>
          </p:nvPr>
        </p:nvSpPr>
        <p:spPr>
          <a:xfrm>
            <a:off x="7467600" y="4538133"/>
            <a:ext cx="6934200" cy="773254"/>
          </a:xfrm>
        </p:spPr>
        <p:txBody>
          <a:bodyPr/>
          <a:lstStyle/>
          <a:p>
            <a:r>
              <a:rPr lang="en-US" dirty="0"/>
              <a:t>Rencontre du </a:t>
            </a:r>
            <a:r>
              <a:rPr lang="en-US" dirty="0" err="1"/>
              <a:t>conseil</a:t>
            </a:r>
            <a:r>
              <a:rPr lang="en-US" dirty="0"/>
              <a:t> </a:t>
            </a:r>
            <a:r>
              <a:rPr lang="en-US" dirty="0" err="1"/>
              <a:t>d’administration</a:t>
            </a:r>
            <a:endParaRPr lang="en-US" dirty="0"/>
          </a:p>
          <a:p>
            <a:r>
              <a:rPr lang="en-US" dirty="0"/>
              <a:t>2021/04/22</a:t>
            </a:r>
          </a:p>
        </p:txBody>
      </p:sp>
      <p:sp>
        <p:nvSpPr>
          <p:cNvPr id="19" name="Text Placeholder 18">
            <a:extLst>
              <a:ext uri="{FF2B5EF4-FFF2-40B4-BE49-F238E27FC236}">
                <a16:creationId xmlns:a16="http://schemas.microsoft.com/office/drawing/2014/main" id="{8235E8DF-7216-A14D-B4E5-508962F66C0F}"/>
              </a:ext>
            </a:extLst>
          </p:cNvPr>
          <p:cNvSpPr>
            <a:spLocks noGrp="1"/>
          </p:cNvSpPr>
          <p:nvPr>
            <p:ph type="body" sz="quarter" idx="14"/>
          </p:nvPr>
        </p:nvSpPr>
        <p:spPr/>
        <p:txBody>
          <a:bodyPr/>
          <a:lstStyle/>
          <a:p>
            <a:r>
              <a:rPr lang="en-US" dirty="0"/>
              <a:t>Site </a:t>
            </a:r>
            <a:r>
              <a:rPr lang="en-US" dirty="0" err="1"/>
              <a:t>Zibi</a:t>
            </a:r>
            <a:r>
              <a:rPr lang="en-US" dirty="0"/>
              <a:t> – parc </a:t>
            </a:r>
            <a:r>
              <a:rPr lang="en-US" dirty="0" err="1"/>
              <a:t>Tesasini</a:t>
            </a:r>
            <a:endParaRPr lang="en-US" dirty="0"/>
          </a:p>
        </p:txBody>
      </p:sp>
    </p:spTree>
    <p:extLst>
      <p:ext uri="{BB962C8B-B14F-4D97-AF65-F5344CB8AC3E}">
        <p14:creationId xmlns:p14="http://schemas.microsoft.com/office/powerpoint/2010/main" val="1404408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1FA2DD-AB7B-764A-A574-ECE40C0783C8}"/>
              </a:ext>
            </a:extLst>
          </p:cNvPr>
          <p:cNvSpPr>
            <a:spLocks noGrp="1"/>
          </p:cNvSpPr>
          <p:nvPr>
            <p:ph type="title"/>
          </p:nvPr>
        </p:nvSpPr>
        <p:spPr/>
        <p:txBody>
          <a:bodyPr/>
          <a:lstStyle/>
          <a:p>
            <a:endParaRPr lang="en-US"/>
          </a:p>
        </p:txBody>
      </p:sp>
      <p:sp>
        <p:nvSpPr>
          <p:cNvPr id="9" name="Content Placeholder 8">
            <a:extLst>
              <a:ext uri="{FF2B5EF4-FFF2-40B4-BE49-F238E27FC236}">
                <a16:creationId xmlns:a16="http://schemas.microsoft.com/office/drawing/2014/main" id="{99B6D0D3-B160-8A4E-8DA4-5B3B8E5ACBE9}"/>
              </a:ext>
            </a:extLst>
          </p:cNvPr>
          <p:cNvSpPr>
            <a:spLocks noGrp="1"/>
          </p:cNvSpPr>
          <p:nvPr>
            <p:ph idx="1"/>
          </p:nvPr>
        </p:nvSpPr>
        <p:spPr/>
        <p:txBody>
          <a:bodyPr/>
          <a:lstStyle/>
          <a:p>
            <a:endParaRPr lang="en-US"/>
          </a:p>
        </p:txBody>
      </p:sp>
      <p:sp>
        <p:nvSpPr>
          <p:cNvPr id="10" name="Content Placeholder 9">
            <a:extLst>
              <a:ext uri="{FF2B5EF4-FFF2-40B4-BE49-F238E27FC236}">
                <a16:creationId xmlns:a16="http://schemas.microsoft.com/office/drawing/2014/main" id="{374E3F6E-F886-3948-B9FF-6085F62B4314}"/>
              </a:ext>
            </a:extLst>
          </p:cNvPr>
          <p:cNvSpPr>
            <a:spLocks noGrp="1"/>
          </p:cNvSpPr>
          <p:nvPr>
            <p:ph idx="10"/>
          </p:nvPr>
        </p:nvSpPr>
        <p:spPr/>
        <p:txBody>
          <a:bodyPr/>
          <a:lstStyle/>
          <a:p>
            <a:endParaRPr lang="en-US"/>
          </a:p>
        </p:txBody>
      </p:sp>
      <p:sp>
        <p:nvSpPr>
          <p:cNvPr id="11" name="Text Placeholder 10">
            <a:extLst>
              <a:ext uri="{FF2B5EF4-FFF2-40B4-BE49-F238E27FC236}">
                <a16:creationId xmlns:a16="http://schemas.microsoft.com/office/drawing/2014/main" id="{6366E0EB-2250-544A-82D2-F7C06FD3697F}"/>
              </a:ext>
            </a:extLst>
          </p:cNvPr>
          <p:cNvSpPr>
            <a:spLocks noGrp="1"/>
          </p:cNvSpPr>
          <p:nvPr>
            <p:ph type="body" sz="quarter" idx="11"/>
          </p:nvPr>
        </p:nvSpPr>
        <p:spPr/>
        <p:txBody>
          <a:bodyPr/>
          <a:lstStyle/>
          <a:p>
            <a:endParaRPr lang="en-US"/>
          </a:p>
        </p:txBody>
      </p:sp>
      <p:pic>
        <p:nvPicPr>
          <p:cNvPr id="24" name="Picture 23">
            <a:extLst>
              <a:ext uri="{FF2B5EF4-FFF2-40B4-BE49-F238E27FC236}">
                <a16:creationId xmlns:a16="http://schemas.microsoft.com/office/drawing/2014/main" id="{70DB2861-54B4-4D78-8A0F-F45E604E868E}"/>
              </a:ext>
            </a:extLst>
          </p:cNvPr>
          <p:cNvPicPr>
            <a:picLocks noChangeAspect="1" noChangeArrowheads="1"/>
          </p:cNvPicPr>
          <p:nvPr>
            <p:custDataLst>
              <p:tags r:id="rId1"/>
            </p:custDataLst>
          </p:nvPr>
        </p:nvPicPr>
        <p:blipFill>
          <a:blip r:embed="rId4" cstate="email">
            <a:extLst>
              <a:ext uri="{28A0092B-C50C-407E-A947-70E740481C1C}">
                <a14:useLocalDpi xmlns:a14="http://schemas.microsoft.com/office/drawing/2010/main" val="0"/>
              </a:ext>
            </a:extLst>
          </a:blip>
          <a:stretch>
            <a:fillRect/>
          </a:stretch>
        </p:blipFill>
        <p:spPr bwMode="auto">
          <a:xfrm>
            <a:off x="286" y="0"/>
            <a:ext cx="14706314" cy="827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3316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1FA2DD-AB7B-764A-A574-ECE40C0783C8}"/>
              </a:ext>
            </a:extLst>
          </p:cNvPr>
          <p:cNvSpPr>
            <a:spLocks noGrp="1"/>
          </p:cNvSpPr>
          <p:nvPr>
            <p:ph type="title"/>
          </p:nvPr>
        </p:nvSpPr>
        <p:spPr/>
        <p:txBody>
          <a:bodyPr/>
          <a:lstStyle/>
          <a:p>
            <a:endParaRPr lang="en-US"/>
          </a:p>
        </p:txBody>
      </p:sp>
      <p:sp>
        <p:nvSpPr>
          <p:cNvPr id="9" name="Content Placeholder 8">
            <a:extLst>
              <a:ext uri="{FF2B5EF4-FFF2-40B4-BE49-F238E27FC236}">
                <a16:creationId xmlns:a16="http://schemas.microsoft.com/office/drawing/2014/main" id="{99B6D0D3-B160-8A4E-8DA4-5B3B8E5ACBE9}"/>
              </a:ext>
            </a:extLst>
          </p:cNvPr>
          <p:cNvSpPr>
            <a:spLocks noGrp="1"/>
          </p:cNvSpPr>
          <p:nvPr>
            <p:ph idx="1"/>
          </p:nvPr>
        </p:nvSpPr>
        <p:spPr/>
        <p:txBody>
          <a:bodyPr/>
          <a:lstStyle/>
          <a:p>
            <a:endParaRPr lang="en-US"/>
          </a:p>
        </p:txBody>
      </p:sp>
      <p:sp>
        <p:nvSpPr>
          <p:cNvPr id="10" name="Content Placeholder 9">
            <a:extLst>
              <a:ext uri="{FF2B5EF4-FFF2-40B4-BE49-F238E27FC236}">
                <a16:creationId xmlns:a16="http://schemas.microsoft.com/office/drawing/2014/main" id="{374E3F6E-F886-3948-B9FF-6085F62B4314}"/>
              </a:ext>
            </a:extLst>
          </p:cNvPr>
          <p:cNvSpPr>
            <a:spLocks noGrp="1"/>
          </p:cNvSpPr>
          <p:nvPr>
            <p:ph idx="10"/>
          </p:nvPr>
        </p:nvSpPr>
        <p:spPr/>
        <p:txBody>
          <a:bodyPr/>
          <a:lstStyle/>
          <a:p>
            <a:endParaRPr lang="en-US"/>
          </a:p>
        </p:txBody>
      </p:sp>
      <p:sp>
        <p:nvSpPr>
          <p:cNvPr id="11" name="Text Placeholder 10">
            <a:extLst>
              <a:ext uri="{FF2B5EF4-FFF2-40B4-BE49-F238E27FC236}">
                <a16:creationId xmlns:a16="http://schemas.microsoft.com/office/drawing/2014/main" id="{6366E0EB-2250-544A-82D2-F7C06FD3697F}"/>
              </a:ext>
            </a:extLst>
          </p:cNvPr>
          <p:cNvSpPr>
            <a:spLocks noGrp="1"/>
          </p:cNvSpPr>
          <p:nvPr>
            <p:ph type="body" sz="quarter" idx="11"/>
          </p:nvPr>
        </p:nvSpPr>
        <p:spPr/>
        <p:txBody>
          <a:bodyPr/>
          <a:lstStyle/>
          <a:p>
            <a:endParaRPr lang="en-US"/>
          </a:p>
        </p:txBody>
      </p:sp>
      <p:pic>
        <p:nvPicPr>
          <p:cNvPr id="6" name="Picture 2">
            <a:extLst>
              <a:ext uri="{FF2B5EF4-FFF2-40B4-BE49-F238E27FC236}">
                <a16:creationId xmlns:a16="http://schemas.microsoft.com/office/drawing/2014/main" id="{DB48E355-55E1-4A6E-976D-4EF7F9EC6C89}"/>
              </a:ext>
            </a:extLst>
          </p:cNvPr>
          <p:cNvPicPr>
            <a:picLocks noChangeAspect="1" noChangeArrowheads="1"/>
          </p:cNvPicPr>
          <p:nvPr>
            <p:custDataLst>
              <p:tags r:id="rId1"/>
            </p:custDataLst>
          </p:nvPr>
        </p:nvPicPr>
        <p:blipFill>
          <a:blip r:embed="rId4" cstate="email">
            <a:extLst>
              <a:ext uri="{28A0092B-C50C-407E-A947-70E740481C1C}">
                <a14:useLocalDpi xmlns:a14="http://schemas.microsoft.com/office/drawing/2010/main" val="0"/>
              </a:ext>
            </a:extLst>
          </a:blip>
          <a:stretch>
            <a:fillRect/>
          </a:stretch>
        </p:blipFill>
        <p:spPr bwMode="auto">
          <a:xfrm>
            <a:off x="0" y="0"/>
            <a:ext cx="14706314" cy="827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9178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1FA2DD-AB7B-764A-A574-ECE40C0783C8}"/>
              </a:ext>
            </a:extLst>
          </p:cNvPr>
          <p:cNvSpPr>
            <a:spLocks noGrp="1"/>
          </p:cNvSpPr>
          <p:nvPr>
            <p:ph type="title"/>
          </p:nvPr>
        </p:nvSpPr>
        <p:spPr/>
        <p:txBody>
          <a:bodyPr/>
          <a:lstStyle/>
          <a:p>
            <a:endParaRPr lang="en-US"/>
          </a:p>
        </p:txBody>
      </p:sp>
      <p:sp>
        <p:nvSpPr>
          <p:cNvPr id="9" name="Content Placeholder 8">
            <a:extLst>
              <a:ext uri="{FF2B5EF4-FFF2-40B4-BE49-F238E27FC236}">
                <a16:creationId xmlns:a16="http://schemas.microsoft.com/office/drawing/2014/main" id="{99B6D0D3-B160-8A4E-8DA4-5B3B8E5ACBE9}"/>
              </a:ext>
            </a:extLst>
          </p:cNvPr>
          <p:cNvSpPr>
            <a:spLocks noGrp="1"/>
          </p:cNvSpPr>
          <p:nvPr>
            <p:ph idx="1"/>
          </p:nvPr>
        </p:nvSpPr>
        <p:spPr/>
        <p:txBody>
          <a:bodyPr/>
          <a:lstStyle/>
          <a:p>
            <a:endParaRPr lang="en-US"/>
          </a:p>
        </p:txBody>
      </p:sp>
      <p:sp>
        <p:nvSpPr>
          <p:cNvPr id="10" name="Content Placeholder 9">
            <a:extLst>
              <a:ext uri="{FF2B5EF4-FFF2-40B4-BE49-F238E27FC236}">
                <a16:creationId xmlns:a16="http://schemas.microsoft.com/office/drawing/2014/main" id="{374E3F6E-F886-3948-B9FF-6085F62B4314}"/>
              </a:ext>
            </a:extLst>
          </p:cNvPr>
          <p:cNvSpPr>
            <a:spLocks noGrp="1"/>
          </p:cNvSpPr>
          <p:nvPr>
            <p:ph idx="10"/>
          </p:nvPr>
        </p:nvSpPr>
        <p:spPr/>
        <p:txBody>
          <a:bodyPr/>
          <a:lstStyle/>
          <a:p>
            <a:endParaRPr lang="en-US"/>
          </a:p>
        </p:txBody>
      </p:sp>
      <p:sp>
        <p:nvSpPr>
          <p:cNvPr id="11" name="Text Placeholder 10">
            <a:extLst>
              <a:ext uri="{FF2B5EF4-FFF2-40B4-BE49-F238E27FC236}">
                <a16:creationId xmlns:a16="http://schemas.microsoft.com/office/drawing/2014/main" id="{6366E0EB-2250-544A-82D2-F7C06FD3697F}"/>
              </a:ext>
            </a:extLst>
          </p:cNvPr>
          <p:cNvSpPr>
            <a:spLocks noGrp="1"/>
          </p:cNvSpPr>
          <p:nvPr>
            <p:ph type="body" sz="quarter" idx="11"/>
          </p:nvPr>
        </p:nvSpPr>
        <p:spPr/>
        <p:txBody>
          <a:bodyPr/>
          <a:lstStyle/>
          <a:p>
            <a:endParaRPr lang="en-US"/>
          </a:p>
        </p:txBody>
      </p:sp>
      <p:pic>
        <p:nvPicPr>
          <p:cNvPr id="7" name="Picture 6">
            <a:extLst>
              <a:ext uri="{FF2B5EF4-FFF2-40B4-BE49-F238E27FC236}">
                <a16:creationId xmlns:a16="http://schemas.microsoft.com/office/drawing/2014/main" id="{E06710AF-EF54-4B07-B1A4-211E031B97FE}"/>
              </a:ext>
            </a:extLst>
          </p:cNvPr>
          <p:cNvPicPr>
            <a:picLocks noChangeAspect="1" noChangeArrowheads="1"/>
          </p:cNvPicPr>
          <p:nvPr>
            <p:custDataLst>
              <p:tags r:id="rId1"/>
            </p:custDataLst>
          </p:nvPr>
        </p:nvPicPr>
        <p:blipFill>
          <a:blip r:embed="rId4" cstate="email">
            <a:extLst>
              <a:ext uri="{28A0092B-C50C-407E-A947-70E740481C1C}">
                <a14:useLocalDpi xmlns:a14="http://schemas.microsoft.com/office/drawing/2010/main" val="0"/>
              </a:ext>
            </a:extLst>
          </a:blip>
          <a:stretch>
            <a:fillRect/>
          </a:stretch>
        </p:blipFill>
        <p:spPr bwMode="auto">
          <a:xfrm>
            <a:off x="0" y="0"/>
            <a:ext cx="14706314" cy="827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3896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1FA2DD-AB7B-764A-A574-ECE40C0783C8}"/>
              </a:ext>
            </a:extLst>
          </p:cNvPr>
          <p:cNvSpPr>
            <a:spLocks noGrp="1"/>
          </p:cNvSpPr>
          <p:nvPr>
            <p:ph type="title"/>
          </p:nvPr>
        </p:nvSpPr>
        <p:spPr/>
        <p:txBody>
          <a:bodyPr/>
          <a:lstStyle/>
          <a:p>
            <a:endParaRPr lang="en-US"/>
          </a:p>
        </p:txBody>
      </p:sp>
      <p:sp>
        <p:nvSpPr>
          <p:cNvPr id="9" name="Content Placeholder 8">
            <a:extLst>
              <a:ext uri="{FF2B5EF4-FFF2-40B4-BE49-F238E27FC236}">
                <a16:creationId xmlns:a16="http://schemas.microsoft.com/office/drawing/2014/main" id="{99B6D0D3-B160-8A4E-8DA4-5B3B8E5ACBE9}"/>
              </a:ext>
            </a:extLst>
          </p:cNvPr>
          <p:cNvSpPr>
            <a:spLocks noGrp="1"/>
          </p:cNvSpPr>
          <p:nvPr>
            <p:ph idx="1"/>
          </p:nvPr>
        </p:nvSpPr>
        <p:spPr/>
        <p:txBody>
          <a:bodyPr/>
          <a:lstStyle/>
          <a:p>
            <a:endParaRPr lang="en-US"/>
          </a:p>
        </p:txBody>
      </p:sp>
      <p:sp>
        <p:nvSpPr>
          <p:cNvPr id="10" name="Content Placeholder 9">
            <a:extLst>
              <a:ext uri="{FF2B5EF4-FFF2-40B4-BE49-F238E27FC236}">
                <a16:creationId xmlns:a16="http://schemas.microsoft.com/office/drawing/2014/main" id="{374E3F6E-F886-3948-B9FF-6085F62B4314}"/>
              </a:ext>
            </a:extLst>
          </p:cNvPr>
          <p:cNvSpPr>
            <a:spLocks noGrp="1"/>
          </p:cNvSpPr>
          <p:nvPr>
            <p:ph idx="10"/>
          </p:nvPr>
        </p:nvSpPr>
        <p:spPr/>
        <p:txBody>
          <a:bodyPr/>
          <a:lstStyle/>
          <a:p>
            <a:endParaRPr lang="en-US"/>
          </a:p>
        </p:txBody>
      </p:sp>
      <p:sp>
        <p:nvSpPr>
          <p:cNvPr id="11" name="Text Placeholder 10">
            <a:extLst>
              <a:ext uri="{FF2B5EF4-FFF2-40B4-BE49-F238E27FC236}">
                <a16:creationId xmlns:a16="http://schemas.microsoft.com/office/drawing/2014/main" id="{6366E0EB-2250-544A-82D2-F7C06FD3697F}"/>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E3D0E1F9-5A19-4857-8A9B-BEFD37DFEDD8}"/>
              </a:ext>
            </a:extLst>
          </p:cNvPr>
          <p:cNvPicPr>
            <a:picLocks noChangeAspect="1" noChangeArrowheads="1"/>
          </p:cNvPicPr>
          <p:nvPr>
            <p:custDataLst>
              <p:tags r:id="rId1"/>
            </p:custDataLst>
          </p:nvPr>
        </p:nvPicPr>
        <p:blipFill>
          <a:blip r:embed="rId4" cstate="email">
            <a:extLst>
              <a:ext uri="{28A0092B-C50C-407E-A947-70E740481C1C}">
                <a14:useLocalDpi xmlns:a14="http://schemas.microsoft.com/office/drawing/2010/main" val="0"/>
              </a:ext>
            </a:extLst>
          </a:blip>
          <a:stretch>
            <a:fillRect/>
          </a:stretch>
        </p:blipFill>
        <p:spPr bwMode="auto">
          <a:xfrm>
            <a:off x="0" y="0"/>
            <a:ext cx="14706314" cy="827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015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1FA2DD-AB7B-764A-A574-ECE40C0783C8}"/>
              </a:ext>
            </a:extLst>
          </p:cNvPr>
          <p:cNvSpPr>
            <a:spLocks noGrp="1"/>
          </p:cNvSpPr>
          <p:nvPr>
            <p:ph type="title"/>
          </p:nvPr>
        </p:nvSpPr>
        <p:spPr/>
        <p:txBody>
          <a:bodyPr/>
          <a:lstStyle/>
          <a:p>
            <a:endParaRPr lang="en-US"/>
          </a:p>
        </p:txBody>
      </p:sp>
      <p:sp>
        <p:nvSpPr>
          <p:cNvPr id="9" name="Content Placeholder 8">
            <a:extLst>
              <a:ext uri="{FF2B5EF4-FFF2-40B4-BE49-F238E27FC236}">
                <a16:creationId xmlns:a16="http://schemas.microsoft.com/office/drawing/2014/main" id="{99B6D0D3-B160-8A4E-8DA4-5B3B8E5ACBE9}"/>
              </a:ext>
            </a:extLst>
          </p:cNvPr>
          <p:cNvSpPr>
            <a:spLocks noGrp="1"/>
          </p:cNvSpPr>
          <p:nvPr>
            <p:ph idx="1"/>
          </p:nvPr>
        </p:nvSpPr>
        <p:spPr/>
        <p:txBody>
          <a:bodyPr/>
          <a:lstStyle/>
          <a:p>
            <a:endParaRPr lang="en-US"/>
          </a:p>
        </p:txBody>
      </p:sp>
      <p:sp>
        <p:nvSpPr>
          <p:cNvPr id="10" name="Content Placeholder 9">
            <a:extLst>
              <a:ext uri="{FF2B5EF4-FFF2-40B4-BE49-F238E27FC236}">
                <a16:creationId xmlns:a16="http://schemas.microsoft.com/office/drawing/2014/main" id="{374E3F6E-F886-3948-B9FF-6085F62B4314}"/>
              </a:ext>
            </a:extLst>
          </p:cNvPr>
          <p:cNvSpPr>
            <a:spLocks noGrp="1"/>
          </p:cNvSpPr>
          <p:nvPr>
            <p:ph idx="10"/>
          </p:nvPr>
        </p:nvSpPr>
        <p:spPr/>
        <p:txBody>
          <a:bodyPr/>
          <a:lstStyle/>
          <a:p>
            <a:endParaRPr lang="en-US"/>
          </a:p>
        </p:txBody>
      </p:sp>
      <p:sp>
        <p:nvSpPr>
          <p:cNvPr id="11" name="Text Placeholder 10">
            <a:extLst>
              <a:ext uri="{FF2B5EF4-FFF2-40B4-BE49-F238E27FC236}">
                <a16:creationId xmlns:a16="http://schemas.microsoft.com/office/drawing/2014/main" id="{6366E0EB-2250-544A-82D2-F7C06FD3697F}"/>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CEAA5E0C-9B70-4377-827D-FB53E56900F3}"/>
              </a:ext>
            </a:extLst>
          </p:cNvPr>
          <p:cNvPicPr>
            <a:picLocks noChangeAspect="1" noChangeArrowheads="1"/>
          </p:cNvPicPr>
          <p:nvPr>
            <p:custDataLst>
              <p:tags r:id="rId1"/>
            </p:custDataLst>
          </p:nvPr>
        </p:nvPicPr>
        <p:blipFill>
          <a:blip r:embed="rId4" cstate="email">
            <a:extLst>
              <a:ext uri="{28A0092B-C50C-407E-A947-70E740481C1C}">
                <a14:useLocalDpi xmlns:a14="http://schemas.microsoft.com/office/drawing/2010/main" val="0"/>
              </a:ext>
            </a:extLst>
          </a:blip>
          <a:stretch>
            <a:fillRect/>
          </a:stretch>
        </p:blipFill>
        <p:spPr bwMode="auto">
          <a:xfrm>
            <a:off x="0" y="0"/>
            <a:ext cx="14706314" cy="827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0083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8B4F168-89AD-134A-A82F-C87890CE5174}"/>
              </a:ext>
            </a:extLst>
          </p:cNvPr>
          <p:cNvSpPr>
            <a:spLocks noGrp="1"/>
          </p:cNvSpPr>
          <p:nvPr>
            <p:ph idx="1"/>
          </p:nvPr>
        </p:nvSpPr>
        <p:spPr>
          <a:xfrm>
            <a:off x="685800" y="2133600"/>
            <a:ext cx="6354762" cy="5867400"/>
          </a:xfrm>
        </p:spPr>
        <p:txBody>
          <a:bodyPr/>
          <a:lstStyle/>
          <a:p>
            <a:pPr>
              <a:spcBef>
                <a:spcPts val="0"/>
              </a:spcBef>
            </a:pPr>
            <a:r>
              <a:rPr lang="en-US" sz="2800" dirty="0"/>
              <a:t>•	The parks are distinct in character, and the rocks, especially in </a:t>
            </a:r>
            <a:r>
              <a:rPr lang="en-US" sz="2800" dirty="0" err="1"/>
              <a:t>Tesasini</a:t>
            </a:r>
            <a:r>
              <a:rPr lang="en-US" sz="2800" dirty="0"/>
              <a:t> make them</a:t>
            </a:r>
          </a:p>
          <a:p>
            <a:pPr>
              <a:spcBef>
                <a:spcPts val="0"/>
              </a:spcBef>
            </a:pPr>
            <a:r>
              <a:rPr lang="en-US" sz="2800" dirty="0"/>
              <a:t>powerful spaces resilient to water.</a:t>
            </a:r>
          </a:p>
          <a:p>
            <a:pPr>
              <a:spcBef>
                <a:spcPts val="0"/>
              </a:spcBef>
            </a:pPr>
            <a:endParaRPr lang="en-US" sz="2800" dirty="0"/>
          </a:p>
          <a:p>
            <a:pPr>
              <a:spcBef>
                <a:spcPts val="0"/>
              </a:spcBef>
            </a:pPr>
            <a:r>
              <a:rPr lang="en-US" sz="2800" dirty="0"/>
              <a:t>•	The level of floods should be planned for a longer horizon than the 100-year mark for increased resiliency.</a:t>
            </a:r>
          </a:p>
          <a:p>
            <a:pPr>
              <a:spcBef>
                <a:spcPts val="0"/>
              </a:spcBef>
            </a:pPr>
            <a:endParaRPr lang="en-US" sz="2800" dirty="0"/>
          </a:p>
          <a:p>
            <a:pPr>
              <a:spcBef>
                <a:spcPts val="0"/>
              </a:spcBef>
            </a:pPr>
            <a:r>
              <a:rPr lang="en-US" sz="2800" dirty="0"/>
              <a:t>•	The parks should be even more connected to the river. Better access should be contemplated, recognizing the dilemma between creating resilient spaces and open access to the river.</a:t>
            </a:r>
          </a:p>
          <a:p>
            <a:endParaRPr lang="en-US" sz="2800" dirty="0"/>
          </a:p>
          <a:p>
            <a:endParaRPr lang="en-US" sz="2800" dirty="0"/>
          </a:p>
        </p:txBody>
      </p:sp>
      <p:sp>
        <p:nvSpPr>
          <p:cNvPr id="8" name="Content Placeholder 7">
            <a:extLst>
              <a:ext uri="{FF2B5EF4-FFF2-40B4-BE49-F238E27FC236}">
                <a16:creationId xmlns:a16="http://schemas.microsoft.com/office/drawing/2014/main" id="{981695F3-716A-2A4B-A2E5-E866503AF326}"/>
              </a:ext>
            </a:extLst>
          </p:cNvPr>
          <p:cNvSpPr>
            <a:spLocks noGrp="1"/>
          </p:cNvSpPr>
          <p:nvPr>
            <p:ph idx="10"/>
          </p:nvPr>
        </p:nvSpPr>
        <p:spPr>
          <a:xfrm>
            <a:off x="7586119" y="2133600"/>
            <a:ext cx="6354762" cy="5257800"/>
          </a:xfrm>
        </p:spPr>
        <p:txBody>
          <a:bodyPr/>
          <a:lstStyle/>
          <a:p>
            <a:pPr>
              <a:spcBef>
                <a:spcPts val="0"/>
              </a:spcBef>
            </a:pPr>
            <a:r>
              <a:rPr lang="fr-FR" sz="2800" dirty="0"/>
              <a:t>•	Les parcs ont des caractères distincts, et les roches, en particulier dans le parc </a:t>
            </a:r>
            <a:r>
              <a:rPr lang="fr-FR" sz="2800" dirty="0" err="1"/>
              <a:t>Tesasini</a:t>
            </a:r>
            <a:r>
              <a:rPr lang="fr-FR" sz="2800" dirty="0"/>
              <a:t>, en font des espaces puissants qui sont résilients à l’eau.</a:t>
            </a:r>
          </a:p>
          <a:p>
            <a:pPr>
              <a:spcBef>
                <a:spcPts val="0"/>
              </a:spcBef>
            </a:pPr>
            <a:endParaRPr lang="fr-FR" sz="1800" dirty="0"/>
          </a:p>
          <a:p>
            <a:pPr>
              <a:spcBef>
                <a:spcPts val="0"/>
              </a:spcBef>
            </a:pPr>
            <a:r>
              <a:rPr lang="fr-FR" sz="2800" dirty="0"/>
              <a:t>•	Pour une plus grande résilience, on devrait prévoir un horizon à plus long terme que la limite des crues de 100 ans.</a:t>
            </a:r>
          </a:p>
          <a:p>
            <a:pPr>
              <a:spcBef>
                <a:spcPts val="0"/>
              </a:spcBef>
            </a:pPr>
            <a:endParaRPr lang="fr-FR" sz="1800" dirty="0"/>
          </a:p>
          <a:p>
            <a:pPr>
              <a:spcBef>
                <a:spcPts val="0"/>
              </a:spcBef>
            </a:pPr>
            <a:r>
              <a:rPr lang="fr-FR" sz="2800" dirty="0"/>
              <a:t>•	Les parcs devraient être encore plus reliés à la rivière. On devrait envisager un meilleur accès, tout en reconnaissant le dilemme entre la création d’espaces résilients et l’accès libre à la rivière. </a:t>
            </a:r>
          </a:p>
          <a:p>
            <a:endParaRPr lang="fr-FR" sz="2800" dirty="0"/>
          </a:p>
          <a:p>
            <a:endParaRPr lang="en-US" dirty="0"/>
          </a:p>
        </p:txBody>
      </p:sp>
      <p:sp>
        <p:nvSpPr>
          <p:cNvPr id="6" name="Title 5">
            <a:extLst>
              <a:ext uri="{FF2B5EF4-FFF2-40B4-BE49-F238E27FC236}">
                <a16:creationId xmlns:a16="http://schemas.microsoft.com/office/drawing/2014/main" id="{FDBA927E-D626-FB4C-8775-A28AD95EACC7}"/>
              </a:ext>
            </a:extLst>
          </p:cNvPr>
          <p:cNvSpPr>
            <a:spLocks noGrp="1"/>
          </p:cNvSpPr>
          <p:nvPr>
            <p:ph type="title"/>
          </p:nvPr>
        </p:nvSpPr>
        <p:spPr/>
        <p:txBody>
          <a:bodyPr/>
          <a:lstStyle/>
          <a:p>
            <a:r>
              <a:rPr lang="en-US" dirty="0"/>
              <a:t>ACPDR Comments</a:t>
            </a:r>
          </a:p>
        </p:txBody>
      </p:sp>
      <p:sp>
        <p:nvSpPr>
          <p:cNvPr id="9" name="Text Placeholder 8">
            <a:extLst>
              <a:ext uri="{FF2B5EF4-FFF2-40B4-BE49-F238E27FC236}">
                <a16:creationId xmlns:a16="http://schemas.microsoft.com/office/drawing/2014/main" id="{2A720BA6-DC5B-1546-84F0-0E0B00C84268}"/>
              </a:ext>
            </a:extLst>
          </p:cNvPr>
          <p:cNvSpPr>
            <a:spLocks noGrp="1"/>
          </p:cNvSpPr>
          <p:nvPr>
            <p:ph type="body" sz="quarter" idx="11"/>
          </p:nvPr>
        </p:nvSpPr>
        <p:spPr/>
        <p:txBody>
          <a:bodyPr/>
          <a:lstStyle/>
          <a:p>
            <a:r>
              <a:rPr lang="en-US" dirty="0" err="1"/>
              <a:t>Commentaires</a:t>
            </a:r>
            <a:r>
              <a:rPr lang="en-US" dirty="0"/>
              <a:t> du CCUDI</a:t>
            </a:r>
          </a:p>
        </p:txBody>
      </p:sp>
    </p:spTree>
    <p:extLst>
      <p:ext uri="{BB962C8B-B14F-4D97-AF65-F5344CB8AC3E}">
        <p14:creationId xmlns:p14="http://schemas.microsoft.com/office/powerpoint/2010/main" val="2525405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8B4F168-89AD-134A-A82F-C87890CE5174}"/>
              </a:ext>
            </a:extLst>
          </p:cNvPr>
          <p:cNvSpPr>
            <a:spLocks noGrp="1"/>
          </p:cNvSpPr>
          <p:nvPr>
            <p:ph idx="1"/>
          </p:nvPr>
        </p:nvSpPr>
        <p:spPr/>
        <p:txBody>
          <a:bodyPr/>
          <a:lstStyle/>
          <a:p>
            <a:r>
              <a:rPr lang="en-US" sz="2800" dirty="0"/>
              <a:t>•	Begin construction of </a:t>
            </a:r>
            <a:r>
              <a:rPr lang="en-US" sz="2800" dirty="0" err="1"/>
              <a:t>Tesasini</a:t>
            </a:r>
            <a:r>
              <a:rPr lang="en-US" sz="2800" dirty="0"/>
              <a:t> Park in summer of 2021.</a:t>
            </a:r>
          </a:p>
          <a:p>
            <a:endParaRPr lang="en-US" sz="2800" dirty="0"/>
          </a:p>
          <a:p>
            <a:r>
              <a:rPr lang="en-US" sz="2800" dirty="0"/>
              <a:t>•	Seek FLUDA from the NCC Board of Directors for the Developed Design of </a:t>
            </a:r>
            <a:r>
              <a:rPr lang="en-US" sz="2800" dirty="0" err="1"/>
              <a:t>Mokaham</a:t>
            </a:r>
            <a:r>
              <a:rPr lang="en-US" sz="2800" dirty="0"/>
              <a:t> park in winter of 2021/2022.</a:t>
            </a:r>
          </a:p>
          <a:p>
            <a:endParaRPr lang="en-US" dirty="0"/>
          </a:p>
        </p:txBody>
      </p:sp>
      <p:sp>
        <p:nvSpPr>
          <p:cNvPr id="8" name="Content Placeholder 7">
            <a:extLst>
              <a:ext uri="{FF2B5EF4-FFF2-40B4-BE49-F238E27FC236}">
                <a16:creationId xmlns:a16="http://schemas.microsoft.com/office/drawing/2014/main" id="{981695F3-716A-2A4B-A2E5-E866503AF326}"/>
              </a:ext>
            </a:extLst>
          </p:cNvPr>
          <p:cNvSpPr>
            <a:spLocks noGrp="1"/>
          </p:cNvSpPr>
          <p:nvPr>
            <p:ph idx="10"/>
          </p:nvPr>
        </p:nvSpPr>
        <p:spPr/>
        <p:txBody>
          <a:bodyPr/>
          <a:lstStyle/>
          <a:p>
            <a:r>
              <a:rPr lang="fr-FR" sz="2800" dirty="0"/>
              <a:t>•	Début des travaux de construction du parc </a:t>
            </a:r>
            <a:r>
              <a:rPr lang="fr-FR" sz="2800" dirty="0" err="1"/>
              <a:t>Tesasini</a:t>
            </a:r>
            <a:r>
              <a:rPr lang="fr-FR" sz="2800" dirty="0"/>
              <a:t> à l’été 2021.</a:t>
            </a:r>
          </a:p>
          <a:p>
            <a:endParaRPr lang="fr-FR" sz="2800" dirty="0"/>
          </a:p>
          <a:p>
            <a:r>
              <a:rPr lang="fr-FR" sz="2800" dirty="0"/>
              <a:t>•	Présentation de la demande d’AFUSD pour la conception détaillée du parc </a:t>
            </a:r>
            <a:r>
              <a:rPr lang="fr-FR" sz="2800" dirty="0" err="1"/>
              <a:t>Mokaham</a:t>
            </a:r>
            <a:r>
              <a:rPr lang="fr-FR" sz="2800" dirty="0"/>
              <a:t> au conseil d’administration de la CCN, au cours de l’hiver 2021-2022.</a:t>
            </a:r>
          </a:p>
          <a:p>
            <a:endParaRPr lang="en-US" dirty="0"/>
          </a:p>
        </p:txBody>
      </p:sp>
      <p:sp>
        <p:nvSpPr>
          <p:cNvPr id="6" name="Title 5">
            <a:extLst>
              <a:ext uri="{FF2B5EF4-FFF2-40B4-BE49-F238E27FC236}">
                <a16:creationId xmlns:a16="http://schemas.microsoft.com/office/drawing/2014/main" id="{FDBA927E-D626-FB4C-8775-A28AD95EACC7}"/>
              </a:ext>
            </a:extLst>
          </p:cNvPr>
          <p:cNvSpPr>
            <a:spLocks noGrp="1"/>
          </p:cNvSpPr>
          <p:nvPr>
            <p:ph type="title"/>
          </p:nvPr>
        </p:nvSpPr>
        <p:spPr/>
        <p:txBody>
          <a:bodyPr/>
          <a:lstStyle/>
          <a:p>
            <a:r>
              <a:rPr lang="en-US" dirty="0"/>
              <a:t>Next Steps</a:t>
            </a:r>
          </a:p>
        </p:txBody>
      </p:sp>
      <p:sp>
        <p:nvSpPr>
          <p:cNvPr id="9" name="Text Placeholder 8">
            <a:extLst>
              <a:ext uri="{FF2B5EF4-FFF2-40B4-BE49-F238E27FC236}">
                <a16:creationId xmlns:a16="http://schemas.microsoft.com/office/drawing/2014/main" id="{2A720BA6-DC5B-1546-84F0-0E0B00C84268}"/>
              </a:ext>
            </a:extLst>
          </p:cNvPr>
          <p:cNvSpPr>
            <a:spLocks noGrp="1"/>
          </p:cNvSpPr>
          <p:nvPr>
            <p:ph type="body" sz="quarter" idx="11"/>
          </p:nvPr>
        </p:nvSpPr>
        <p:spPr/>
        <p:txBody>
          <a:bodyPr/>
          <a:lstStyle/>
          <a:p>
            <a:r>
              <a:rPr lang="en-US" dirty="0" err="1"/>
              <a:t>Prochaines</a:t>
            </a:r>
            <a:r>
              <a:rPr lang="en-US" dirty="0"/>
              <a:t> </a:t>
            </a:r>
            <a:r>
              <a:rPr lang="en-US" dirty="0" err="1"/>
              <a:t>étapes</a:t>
            </a:r>
            <a:endParaRPr lang="en-US" dirty="0"/>
          </a:p>
        </p:txBody>
      </p:sp>
    </p:spTree>
    <p:extLst>
      <p:ext uri="{BB962C8B-B14F-4D97-AF65-F5344CB8AC3E}">
        <p14:creationId xmlns:p14="http://schemas.microsoft.com/office/powerpoint/2010/main" val="3172237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8B4F168-89AD-134A-A82F-C87890CE5174}"/>
              </a:ext>
            </a:extLst>
          </p:cNvPr>
          <p:cNvSpPr>
            <a:spLocks noGrp="1"/>
          </p:cNvSpPr>
          <p:nvPr>
            <p:ph idx="1"/>
          </p:nvPr>
        </p:nvSpPr>
        <p:spPr>
          <a:xfrm>
            <a:off x="228600" y="2133600"/>
            <a:ext cx="6811962" cy="5867400"/>
          </a:xfrm>
        </p:spPr>
        <p:txBody>
          <a:bodyPr/>
          <a:lstStyle/>
          <a:p>
            <a:pPr marL="457200" indent="-457200">
              <a:buFont typeface="Arial" panose="020B0604020202020204" pitchFamily="34" charset="0"/>
              <a:buChar char="•"/>
            </a:pPr>
            <a:r>
              <a:rPr lang="en-US" sz="2800" dirty="0"/>
              <a:t>THAT the FLUDA for the Developed Design of </a:t>
            </a:r>
            <a:r>
              <a:rPr lang="en-US" sz="2800" dirty="0" err="1"/>
              <a:t>Tesasini</a:t>
            </a:r>
            <a:r>
              <a:rPr lang="en-US" sz="2800" dirty="0"/>
              <a:t> Park be granted, pursuant to Section 12 of the National Capital Act;</a:t>
            </a:r>
          </a:p>
          <a:p>
            <a:pPr marL="457200" indent="-457200">
              <a:buFont typeface="Arial" panose="020B0604020202020204" pitchFamily="34" charset="0"/>
              <a:buChar char="•"/>
            </a:pPr>
            <a:r>
              <a:rPr lang="en-US" sz="2800" dirty="0"/>
              <a:t>THAT minor design modifications arising from the construction procurement process be delegated to staff for resolution. </a:t>
            </a:r>
          </a:p>
          <a:p>
            <a:pPr marL="457200" indent="-457200">
              <a:buFont typeface="Arial" panose="020B0604020202020204" pitchFamily="34" charset="0"/>
              <a:buChar char="•"/>
            </a:pPr>
            <a:r>
              <a:rPr lang="en-US" sz="2800" dirty="0"/>
              <a:t>THAT the signature of the FLUDA document be delegated to the Vice President, Capital Planning Branch.</a:t>
            </a:r>
          </a:p>
          <a:p>
            <a:endParaRPr lang="en-US" dirty="0"/>
          </a:p>
        </p:txBody>
      </p:sp>
      <p:sp>
        <p:nvSpPr>
          <p:cNvPr id="8" name="Content Placeholder 7">
            <a:extLst>
              <a:ext uri="{FF2B5EF4-FFF2-40B4-BE49-F238E27FC236}">
                <a16:creationId xmlns:a16="http://schemas.microsoft.com/office/drawing/2014/main" id="{981695F3-716A-2A4B-A2E5-E866503AF326}"/>
              </a:ext>
            </a:extLst>
          </p:cNvPr>
          <p:cNvSpPr>
            <a:spLocks noGrp="1"/>
          </p:cNvSpPr>
          <p:nvPr>
            <p:ph idx="10"/>
          </p:nvPr>
        </p:nvSpPr>
        <p:spPr>
          <a:xfrm>
            <a:off x="7589838" y="2133600"/>
            <a:ext cx="6811962" cy="5257800"/>
          </a:xfrm>
        </p:spPr>
        <p:txBody>
          <a:bodyPr/>
          <a:lstStyle/>
          <a:p>
            <a:pPr marL="457200" indent="-457200">
              <a:buFont typeface="Arial" panose="020B0604020202020204" pitchFamily="34" charset="0"/>
              <a:buChar char="•"/>
            </a:pPr>
            <a:r>
              <a:rPr lang="fr-FR" sz="2800" dirty="0"/>
              <a:t>QUE soit accordée l’AFUSD pour la conception détaillée du parc </a:t>
            </a:r>
            <a:r>
              <a:rPr lang="fr-FR" sz="2800" dirty="0" err="1"/>
              <a:t>Tesasini</a:t>
            </a:r>
            <a:r>
              <a:rPr lang="fr-FR" sz="2800" dirty="0"/>
              <a:t>, conformément aux dispositions de l’article 12 de </a:t>
            </a:r>
            <a:r>
              <a:rPr lang="fr-FR" sz="2800" i="1" dirty="0"/>
              <a:t>la Loi sur la capitale nationale</a:t>
            </a:r>
            <a:r>
              <a:rPr lang="fr-FR" sz="2800" dirty="0"/>
              <a:t>;</a:t>
            </a:r>
          </a:p>
          <a:p>
            <a:pPr marL="457200" indent="-457200">
              <a:buFont typeface="Arial" panose="020B0604020202020204" pitchFamily="34" charset="0"/>
              <a:buChar char="•"/>
            </a:pPr>
            <a:r>
              <a:rPr lang="fr-FR" sz="2800" dirty="0"/>
              <a:t>QUE les modifications mineures de la conception découlant du processus d’approvisionnement en construction soient déléguées au personnel pour résolution;</a:t>
            </a:r>
          </a:p>
          <a:p>
            <a:pPr marL="457200" indent="-457200">
              <a:buFont typeface="Arial" panose="020B0604020202020204" pitchFamily="34" charset="0"/>
              <a:buChar char="•"/>
            </a:pPr>
            <a:r>
              <a:rPr lang="fr-FR" sz="2800" dirty="0"/>
              <a:t>QUE la signature du document de l’AFUSD soit déléguée à la vice-présidente, direction de l’Aménagement de la capitale.</a:t>
            </a:r>
          </a:p>
          <a:p>
            <a:endParaRPr lang="en-US" dirty="0"/>
          </a:p>
        </p:txBody>
      </p:sp>
      <p:sp>
        <p:nvSpPr>
          <p:cNvPr id="6" name="Title 5">
            <a:extLst>
              <a:ext uri="{FF2B5EF4-FFF2-40B4-BE49-F238E27FC236}">
                <a16:creationId xmlns:a16="http://schemas.microsoft.com/office/drawing/2014/main" id="{FDBA927E-D626-FB4C-8775-A28AD95EACC7}"/>
              </a:ext>
            </a:extLst>
          </p:cNvPr>
          <p:cNvSpPr>
            <a:spLocks noGrp="1"/>
          </p:cNvSpPr>
          <p:nvPr>
            <p:ph type="title"/>
          </p:nvPr>
        </p:nvSpPr>
        <p:spPr/>
        <p:txBody>
          <a:bodyPr/>
          <a:lstStyle/>
          <a:p>
            <a:r>
              <a:rPr lang="en-US" dirty="0"/>
              <a:t>Recommendations</a:t>
            </a:r>
          </a:p>
        </p:txBody>
      </p:sp>
      <p:sp>
        <p:nvSpPr>
          <p:cNvPr id="9" name="Text Placeholder 8">
            <a:extLst>
              <a:ext uri="{FF2B5EF4-FFF2-40B4-BE49-F238E27FC236}">
                <a16:creationId xmlns:a16="http://schemas.microsoft.com/office/drawing/2014/main" id="{2A720BA6-DC5B-1546-84F0-0E0B00C84268}"/>
              </a:ext>
            </a:extLst>
          </p:cNvPr>
          <p:cNvSpPr>
            <a:spLocks noGrp="1"/>
          </p:cNvSpPr>
          <p:nvPr>
            <p:ph type="body" sz="quarter" idx="11"/>
          </p:nvPr>
        </p:nvSpPr>
        <p:spPr/>
        <p:txBody>
          <a:bodyPr/>
          <a:lstStyle/>
          <a:p>
            <a:r>
              <a:rPr lang="en-US" dirty="0" err="1"/>
              <a:t>Recommandations</a:t>
            </a:r>
            <a:endParaRPr lang="en-US" dirty="0"/>
          </a:p>
        </p:txBody>
      </p:sp>
    </p:spTree>
    <p:extLst>
      <p:ext uri="{BB962C8B-B14F-4D97-AF65-F5344CB8AC3E}">
        <p14:creationId xmlns:p14="http://schemas.microsoft.com/office/powerpoint/2010/main" val="3034719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EF102F-CC15-DA4B-B277-7CD1C7CF7EBD}"/>
              </a:ext>
            </a:extLst>
          </p:cNvPr>
          <p:cNvSpPr txBox="1"/>
          <p:nvPr/>
        </p:nvSpPr>
        <p:spPr>
          <a:xfrm>
            <a:off x="4419600" y="4724400"/>
            <a:ext cx="5791200" cy="923330"/>
          </a:xfrm>
          <a:prstGeom prst="rect">
            <a:avLst/>
          </a:prstGeom>
          <a:noFill/>
        </p:spPr>
        <p:txBody>
          <a:bodyPr wrap="square" rtlCol="0">
            <a:spAutoFit/>
          </a:bodyPr>
          <a:lstStyle/>
          <a:p>
            <a:pPr algn="ctr"/>
            <a:r>
              <a:rPr lang="en-US" sz="5400" spc="600" dirty="0">
                <a:solidFill>
                  <a:schemeClr val="bg1"/>
                </a:solidFill>
                <a:latin typeface="Laurentian Std" panose="02020402060506020403" pitchFamily="18" charset="77"/>
              </a:rPr>
              <a:t>DISCUSSION</a:t>
            </a:r>
          </a:p>
        </p:txBody>
      </p:sp>
    </p:spTree>
    <p:extLst>
      <p:ext uri="{BB962C8B-B14F-4D97-AF65-F5344CB8AC3E}">
        <p14:creationId xmlns:p14="http://schemas.microsoft.com/office/powerpoint/2010/main" val="3910659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1FA2DD-AB7B-764A-A574-ECE40C0783C8}"/>
              </a:ext>
            </a:extLst>
          </p:cNvPr>
          <p:cNvSpPr>
            <a:spLocks noGrp="1"/>
          </p:cNvSpPr>
          <p:nvPr>
            <p:ph type="title"/>
          </p:nvPr>
        </p:nvSpPr>
        <p:spPr/>
        <p:txBody>
          <a:bodyPr/>
          <a:lstStyle/>
          <a:p>
            <a:endParaRPr lang="en-US"/>
          </a:p>
        </p:txBody>
      </p:sp>
      <p:sp>
        <p:nvSpPr>
          <p:cNvPr id="9" name="Content Placeholder 8">
            <a:extLst>
              <a:ext uri="{FF2B5EF4-FFF2-40B4-BE49-F238E27FC236}">
                <a16:creationId xmlns:a16="http://schemas.microsoft.com/office/drawing/2014/main" id="{99B6D0D3-B160-8A4E-8DA4-5B3B8E5ACBE9}"/>
              </a:ext>
            </a:extLst>
          </p:cNvPr>
          <p:cNvSpPr>
            <a:spLocks noGrp="1"/>
          </p:cNvSpPr>
          <p:nvPr>
            <p:ph idx="1"/>
          </p:nvPr>
        </p:nvSpPr>
        <p:spPr/>
        <p:txBody>
          <a:bodyPr/>
          <a:lstStyle/>
          <a:p>
            <a:endParaRPr lang="en-US"/>
          </a:p>
        </p:txBody>
      </p:sp>
      <p:sp>
        <p:nvSpPr>
          <p:cNvPr id="10" name="Content Placeholder 9">
            <a:extLst>
              <a:ext uri="{FF2B5EF4-FFF2-40B4-BE49-F238E27FC236}">
                <a16:creationId xmlns:a16="http://schemas.microsoft.com/office/drawing/2014/main" id="{374E3F6E-F886-3948-B9FF-6085F62B4314}"/>
              </a:ext>
            </a:extLst>
          </p:cNvPr>
          <p:cNvSpPr>
            <a:spLocks noGrp="1"/>
          </p:cNvSpPr>
          <p:nvPr>
            <p:ph idx="10"/>
          </p:nvPr>
        </p:nvSpPr>
        <p:spPr/>
        <p:txBody>
          <a:bodyPr/>
          <a:lstStyle/>
          <a:p>
            <a:endParaRPr lang="en-US"/>
          </a:p>
        </p:txBody>
      </p:sp>
      <p:sp>
        <p:nvSpPr>
          <p:cNvPr id="11" name="Text Placeholder 10">
            <a:extLst>
              <a:ext uri="{FF2B5EF4-FFF2-40B4-BE49-F238E27FC236}">
                <a16:creationId xmlns:a16="http://schemas.microsoft.com/office/drawing/2014/main" id="{6366E0EB-2250-544A-82D2-F7C06FD3697F}"/>
              </a:ext>
            </a:extLst>
          </p:cNvPr>
          <p:cNvSpPr>
            <a:spLocks noGrp="1"/>
          </p:cNvSpPr>
          <p:nvPr>
            <p:ph type="body" sz="quarter" idx="11"/>
          </p:nvPr>
        </p:nvSpPr>
        <p:spPr/>
        <p:txBody>
          <a:bodyPr/>
          <a:lstStyle/>
          <a:p>
            <a:endParaRPr lang="en-US"/>
          </a:p>
        </p:txBody>
      </p:sp>
      <p:pic>
        <p:nvPicPr>
          <p:cNvPr id="7" name="Picture 2">
            <a:extLst>
              <a:ext uri="{FF2B5EF4-FFF2-40B4-BE49-F238E27FC236}">
                <a16:creationId xmlns:a16="http://schemas.microsoft.com/office/drawing/2014/main" id="{8EEBF565-136F-4CAE-AD3E-13F7C3048447}"/>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265" t="17334" r="7612" b="8409"/>
          <a:stretch/>
        </p:blipFill>
        <p:spPr bwMode="auto">
          <a:xfrm>
            <a:off x="0" y="216723"/>
            <a:ext cx="14605789" cy="7832438"/>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8118A326-6DA5-4BD5-9E84-8D7524727B82}"/>
              </a:ext>
            </a:extLst>
          </p:cNvPr>
          <p:cNvSpPr txBox="1">
            <a:spLocks/>
          </p:cNvSpPr>
          <p:nvPr/>
        </p:nvSpPr>
        <p:spPr>
          <a:xfrm>
            <a:off x="3617641" y="4038600"/>
            <a:ext cx="2304256" cy="329209"/>
          </a:xfrm>
          <a:prstGeom prst="rect">
            <a:avLst/>
          </a:prstGeom>
        </p:spPr>
        <p:txBody>
          <a:bodyPr/>
          <a:lstStyle>
            <a:lvl1pPr marL="0" indent="0" algn="l" defTabSz="457200" rtl="0" eaLnBrk="1" fontAlgn="base" hangingPunct="1">
              <a:spcBef>
                <a:spcPct val="20000"/>
              </a:spcBef>
              <a:spcAft>
                <a:spcPct val="0"/>
              </a:spcAft>
              <a:buFont typeface="Arial" charset="0"/>
              <a:buNone/>
              <a:defRPr sz="2400" kern="1200" baseline="0">
                <a:solidFill>
                  <a:schemeClr val="bg1"/>
                </a:solidFill>
                <a:latin typeface="Laurentian Std" panose="02020402060506020403" pitchFamily="18" charset="77"/>
                <a:ea typeface="ＭＳ Ｐゴシック" charset="0"/>
                <a:cs typeface="Laurentian Std" panose="02020402060506020403" pitchFamily="18" charset="77"/>
              </a:defRPr>
            </a:lvl1pPr>
            <a:lvl2pPr marL="457200" indent="0" algn="l" defTabSz="457200" rtl="0" eaLnBrk="1" fontAlgn="base" hangingPunct="1">
              <a:spcBef>
                <a:spcPct val="20000"/>
              </a:spcBef>
              <a:spcAft>
                <a:spcPct val="0"/>
              </a:spcAft>
              <a:buFont typeface="Arial" charset="0"/>
              <a:buNone/>
              <a:defRPr sz="2400" kern="1200">
                <a:solidFill>
                  <a:schemeClr val="bg1"/>
                </a:solidFill>
                <a:latin typeface="Laurentian Std" panose="02020402060506020403" pitchFamily="18" charset="77"/>
                <a:ea typeface="ＭＳ Ｐゴシック" charset="0"/>
                <a:cs typeface="Laurentian Std" panose="02020402060506020403" pitchFamily="18" charset="77"/>
              </a:defRPr>
            </a:lvl2pPr>
            <a:lvl3pPr marL="914400" indent="0" algn="l" defTabSz="457200" rtl="0" eaLnBrk="1" fontAlgn="base" hangingPunct="1">
              <a:spcBef>
                <a:spcPct val="20000"/>
              </a:spcBef>
              <a:spcAft>
                <a:spcPct val="0"/>
              </a:spcAft>
              <a:buFont typeface="Arial" charset="0"/>
              <a:buNone/>
              <a:defRPr sz="2400" kern="1200">
                <a:solidFill>
                  <a:schemeClr val="bg1"/>
                </a:solidFill>
                <a:latin typeface="Laurentian Std" panose="02020402060506020403" pitchFamily="18" charset="77"/>
                <a:ea typeface="ＭＳ Ｐゴシック" charset="0"/>
                <a:cs typeface="Laurentian Std" panose="02020402060506020403" pitchFamily="18" charset="77"/>
              </a:defRPr>
            </a:lvl3pPr>
            <a:lvl4pPr marL="1371600" indent="0" algn="l" defTabSz="457200" rtl="0" eaLnBrk="1" fontAlgn="base" hangingPunct="1">
              <a:spcBef>
                <a:spcPct val="20000"/>
              </a:spcBef>
              <a:spcAft>
                <a:spcPct val="0"/>
              </a:spcAft>
              <a:buFont typeface="Arial" charset="0"/>
              <a:buNone/>
              <a:defRPr sz="2400" kern="1200">
                <a:solidFill>
                  <a:schemeClr val="bg1"/>
                </a:solidFill>
                <a:latin typeface="Laurentian Std" panose="02020402060506020403" pitchFamily="18" charset="77"/>
                <a:ea typeface="ＭＳ Ｐゴシック" charset="0"/>
                <a:cs typeface="Laurentian Std" panose="02020402060506020403" pitchFamily="18" charset="77"/>
              </a:defRPr>
            </a:lvl4pPr>
            <a:lvl5pPr marL="2057400" indent="-228600" algn="l" defTabSz="457200" rtl="0" eaLnBrk="1" fontAlgn="base" hangingPunct="1">
              <a:spcBef>
                <a:spcPct val="20000"/>
              </a:spcBef>
              <a:spcAft>
                <a:spcPct val="0"/>
              </a:spcAft>
              <a:buFont typeface="Arial" charset="0"/>
              <a:buChar char="»"/>
              <a:defRPr sz="2200" kern="1200">
                <a:solidFill>
                  <a:schemeClr val="tx1"/>
                </a:solidFill>
                <a:latin typeface="Times New Roman"/>
                <a:ea typeface="ＭＳ Ｐゴシック" charset="0"/>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Parc </a:t>
            </a:r>
            <a:r>
              <a:rPr lang="en-US" sz="2000" dirty="0" err="1">
                <a:latin typeface="Arial" panose="020B0604020202020204" pitchFamily="34" charset="0"/>
                <a:cs typeface="Arial" panose="020B0604020202020204" pitchFamily="34" charset="0"/>
              </a:rPr>
              <a:t>Tesasini</a:t>
            </a:r>
            <a:r>
              <a:rPr lang="en-US" sz="2000" dirty="0">
                <a:latin typeface="Arial" panose="020B0604020202020204" pitchFamily="34" charset="0"/>
                <a:cs typeface="Arial" panose="020B0604020202020204" pitchFamily="34" charset="0"/>
              </a:rPr>
              <a:t> Park</a:t>
            </a:r>
          </a:p>
        </p:txBody>
      </p:sp>
      <p:sp>
        <p:nvSpPr>
          <p:cNvPr id="13" name="Content Placeholder 2">
            <a:extLst>
              <a:ext uri="{FF2B5EF4-FFF2-40B4-BE49-F238E27FC236}">
                <a16:creationId xmlns:a16="http://schemas.microsoft.com/office/drawing/2014/main" id="{90ABF005-07AA-4514-920A-AD2790DD4B2D}"/>
              </a:ext>
            </a:extLst>
          </p:cNvPr>
          <p:cNvSpPr txBox="1">
            <a:spLocks/>
          </p:cNvSpPr>
          <p:nvPr/>
        </p:nvSpPr>
        <p:spPr>
          <a:xfrm>
            <a:off x="4724400" y="5105400"/>
            <a:ext cx="2502693" cy="473225"/>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800" kern="1200" baseline="0">
                <a:solidFill>
                  <a:schemeClr val="tx1"/>
                </a:solidFill>
                <a:latin typeface="Times"/>
                <a:ea typeface="ＭＳ Ｐゴシック" charset="0"/>
                <a:cs typeface="Times"/>
              </a:defRPr>
            </a:lvl1pPr>
            <a:lvl2pPr marL="742950" indent="-285750" algn="l" defTabSz="457200" rtl="0" eaLnBrk="0" fontAlgn="base" hangingPunct="0">
              <a:spcBef>
                <a:spcPct val="20000"/>
              </a:spcBef>
              <a:spcAft>
                <a:spcPct val="0"/>
              </a:spcAft>
              <a:buFont typeface="Arial" charset="0"/>
              <a:buChar char="–"/>
              <a:defRPr sz="3000" kern="1200">
                <a:solidFill>
                  <a:schemeClr val="tx1"/>
                </a:solidFill>
                <a:latin typeface="Times"/>
                <a:ea typeface="ＭＳ Ｐゴシック" charset="0"/>
                <a:cs typeface="Times"/>
              </a:defRPr>
            </a:lvl2pPr>
            <a:lvl3pPr marL="1143000" indent="-228600" algn="l" defTabSz="457200" rtl="0" eaLnBrk="0" fontAlgn="base" hangingPunct="0">
              <a:spcBef>
                <a:spcPct val="20000"/>
              </a:spcBef>
              <a:spcAft>
                <a:spcPct val="0"/>
              </a:spcAft>
              <a:buFont typeface="Arial" charset="0"/>
              <a:buChar char="•"/>
              <a:defRPr sz="2600" kern="1200">
                <a:solidFill>
                  <a:schemeClr val="tx1"/>
                </a:solidFill>
                <a:latin typeface="Times"/>
                <a:ea typeface="ＭＳ Ｐゴシック" charset="0"/>
                <a:cs typeface="Times"/>
              </a:defRPr>
            </a:lvl3pPr>
            <a:lvl4pPr marL="1600200" indent="-228600" algn="l" defTabSz="457200" rtl="0" eaLnBrk="0" fontAlgn="base" hangingPunct="0">
              <a:spcBef>
                <a:spcPct val="20000"/>
              </a:spcBef>
              <a:spcAft>
                <a:spcPct val="0"/>
              </a:spcAft>
              <a:buFont typeface="Arial" charset="0"/>
              <a:buChar char="–"/>
              <a:defRPr sz="2200" kern="1200">
                <a:solidFill>
                  <a:schemeClr val="tx1"/>
                </a:solidFill>
                <a:latin typeface="Times"/>
                <a:ea typeface="ＭＳ Ｐゴシック" charset="0"/>
                <a:cs typeface="Times"/>
              </a:defRPr>
            </a:lvl4pPr>
            <a:lvl5pPr marL="2057400" indent="-228600" algn="l" defTabSz="457200" rtl="0" eaLnBrk="0" fontAlgn="base" hangingPunct="0">
              <a:spcBef>
                <a:spcPct val="20000"/>
              </a:spcBef>
              <a:spcAft>
                <a:spcPct val="0"/>
              </a:spcAft>
              <a:buFont typeface="Arial" charset="0"/>
              <a:buChar char="»"/>
              <a:defRPr sz="2200" kern="1200">
                <a:solidFill>
                  <a:schemeClr val="tx1"/>
                </a:solidFill>
                <a:latin typeface="Times New Roman"/>
                <a:ea typeface="ＭＳ Ｐゴシック" charset="0"/>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solidFill>
                  <a:schemeClr val="bg1"/>
                </a:solidFill>
                <a:latin typeface="Arial" panose="020B0604020202020204" pitchFamily="34" charset="0"/>
                <a:cs typeface="Arial" panose="020B0604020202020204" pitchFamily="34" charset="0"/>
              </a:rPr>
              <a:t>Parc </a:t>
            </a:r>
            <a:r>
              <a:rPr lang="en-US" sz="2000" dirty="0" err="1">
                <a:solidFill>
                  <a:schemeClr val="bg1"/>
                </a:solidFill>
                <a:latin typeface="Arial" panose="020B0604020202020204" pitchFamily="34" charset="0"/>
                <a:cs typeface="Arial" panose="020B0604020202020204" pitchFamily="34" charset="0"/>
              </a:rPr>
              <a:t>Mòkaham</a:t>
            </a:r>
            <a:r>
              <a:rPr lang="en-US" sz="2000" dirty="0">
                <a:solidFill>
                  <a:schemeClr val="bg1"/>
                </a:solidFill>
                <a:latin typeface="Arial" panose="020B0604020202020204" pitchFamily="34" charset="0"/>
                <a:cs typeface="Arial" panose="020B0604020202020204" pitchFamily="34" charset="0"/>
              </a:rPr>
              <a:t> Park</a:t>
            </a:r>
          </a:p>
        </p:txBody>
      </p:sp>
      <p:sp>
        <p:nvSpPr>
          <p:cNvPr id="14" name="Content Placeholder 2">
            <a:extLst>
              <a:ext uri="{FF2B5EF4-FFF2-40B4-BE49-F238E27FC236}">
                <a16:creationId xmlns:a16="http://schemas.microsoft.com/office/drawing/2014/main" id="{C51659CC-13E2-44A9-8CCA-847BC29493E2}"/>
              </a:ext>
            </a:extLst>
          </p:cNvPr>
          <p:cNvSpPr txBox="1">
            <a:spLocks/>
          </p:cNvSpPr>
          <p:nvPr/>
        </p:nvSpPr>
        <p:spPr>
          <a:xfrm>
            <a:off x="304800" y="6781800"/>
            <a:ext cx="2743200" cy="394354"/>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800" kern="1200" baseline="0">
                <a:solidFill>
                  <a:schemeClr val="tx1"/>
                </a:solidFill>
                <a:latin typeface="Times"/>
                <a:ea typeface="ＭＳ Ｐゴシック" charset="0"/>
                <a:cs typeface="Times"/>
              </a:defRPr>
            </a:lvl1pPr>
            <a:lvl2pPr marL="742950" indent="-285750" algn="l" defTabSz="457200" rtl="0" eaLnBrk="0" fontAlgn="base" hangingPunct="0">
              <a:spcBef>
                <a:spcPct val="20000"/>
              </a:spcBef>
              <a:spcAft>
                <a:spcPct val="0"/>
              </a:spcAft>
              <a:buFont typeface="Arial" charset="0"/>
              <a:buChar char="–"/>
              <a:defRPr sz="3000" kern="1200">
                <a:solidFill>
                  <a:schemeClr val="tx1"/>
                </a:solidFill>
                <a:latin typeface="Times"/>
                <a:ea typeface="ＭＳ Ｐゴシック" charset="0"/>
                <a:cs typeface="Times"/>
              </a:defRPr>
            </a:lvl2pPr>
            <a:lvl3pPr marL="1143000" indent="-228600" algn="l" defTabSz="457200" rtl="0" eaLnBrk="0" fontAlgn="base" hangingPunct="0">
              <a:spcBef>
                <a:spcPct val="20000"/>
              </a:spcBef>
              <a:spcAft>
                <a:spcPct val="0"/>
              </a:spcAft>
              <a:buFont typeface="Arial" charset="0"/>
              <a:buChar char="•"/>
              <a:defRPr sz="2600" kern="1200">
                <a:solidFill>
                  <a:schemeClr val="tx1"/>
                </a:solidFill>
                <a:latin typeface="Times"/>
                <a:ea typeface="ＭＳ Ｐゴシック" charset="0"/>
                <a:cs typeface="Times"/>
              </a:defRPr>
            </a:lvl3pPr>
            <a:lvl4pPr marL="1600200" indent="-228600" algn="l" defTabSz="457200" rtl="0" eaLnBrk="0" fontAlgn="base" hangingPunct="0">
              <a:spcBef>
                <a:spcPct val="20000"/>
              </a:spcBef>
              <a:spcAft>
                <a:spcPct val="0"/>
              </a:spcAft>
              <a:buFont typeface="Arial" charset="0"/>
              <a:buChar char="–"/>
              <a:defRPr sz="2200" kern="1200">
                <a:solidFill>
                  <a:schemeClr val="tx1"/>
                </a:solidFill>
                <a:latin typeface="Times"/>
                <a:ea typeface="ＭＳ Ｐゴシック" charset="0"/>
                <a:cs typeface="Times"/>
              </a:defRPr>
            </a:lvl4pPr>
            <a:lvl5pPr marL="2057400" indent="-228600" algn="l" defTabSz="457200" rtl="0" eaLnBrk="0" fontAlgn="base" hangingPunct="0">
              <a:spcBef>
                <a:spcPct val="20000"/>
              </a:spcBef>
              <a:spcAft>
                <a:spcPct val="0"/>
              </a:spcAft>
              <a:buFont typeface="Arial" charset="0"/>
              <a:buChar char="»"/>
              <a:defRPr sz="2200" kern="1200">
                <a:solidFill>
                  <a:schemeClr val="tx1"/>
                </a:solidFill>
                <a:latin typeface="Times New Roman"/>
                <a:ea typeface="ＭＳ Ｐゴシック" charset="0"/>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solidFill>
                  <a:schemeClr val="bg1"/>
                </a:solidFill>
                <a:latin typeface="Arial" panose="020B0604020202020204" pitchFamily="34" charset="0"/>
                <a:cs typeface="Arial" panose="020B0604020202020204" pitchFamily="34" charset="0"/>
              </a:rPr>
              <a:t>Parc </a:t>
            </a:r>
            <a:r>
              <a:rPr lang="en-US" sz="2000" dirty="0" err="1">
                <a:solidFill>
                  <a:schemeClr val="bg1"/>
                </a:solidFill>
                <a:latin typeface="Arial" panose="020B0604020202020204" pitchFamily="34" charset="0"/>
                <a:cs typeface="Arial" panose="020B0604020202020204" pitchFamily="34" charset="0"/>
              </a:rPr>
              <a:t>Pangishimo</a:t>
            </a:r>
            <a:r>
              <a:rPr lang="en-US" sz="2000" dirty="0">
                <a:solidFill>
                  <a:schemeClr val="bg1"/>
                </a:solidFill>
                <a:latin typeface="Arial" panose="020B0604020202020204" pitchFamily="34" charset="0"/>
                <a:cs typeface="Arial" panose="020B0604020202020204" pitchFamily="34" charset="0"/>
              </a:rPr>
              <a:t> Park</a:t>
            </a:r>
          </a:p>
        </p:txBody>
      </p:sp>
      <p:sp>
        <p:nvSpPr>
          <p:cNvPr id="15" name="Content Placeholder 2">
            <a:extLst>
              <a:ext uri="{FF2B5EF4-FFF2-40B4-BE49-F238E27FC236}">
                <a16:creationId xmlns:a16="http://schemas.microsoft.com/office/drawing/2014/main" id="{58EE8206-BDAD-492C-8D7B-8CF2FF04AEB8}"/>
              </a:ext>
            </a:extLst>
          </p:cNvPr>
          <p:cNvSpPr txBox="1">
            <a:spLocks/>
          </p:cNvSpPr>
          <p:nvPr/>
        </p:nvSpPr>
        <p:spPr>
          <a:xfrm>
            <a:off x="9334753" y="1503009"/>
            <a:ext cx="2595702" cy="871274"/>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800" kern="1200" baseline="0">
                <a:solidFill>
                  <a:schemeClr val="tx1"/>
                </a:solidFill>
                <a:latin typeface="Times"/>
                <a:ea typeface="ＭＳ Ｐゴシック" charset="0"/>
                <a:cs typeface="Times"/>
              </a:defRPr>
            </a:lvl1pPr>
            <a:lvl2pPr marL="742950" indent="-285750" algn="l" defTabSz="457200" rtl="0" eaLnBrk="0" fontAlgn="base" hangingPunct="0">
              <a:spcBef>
                <a:spcPct val="20000"/>
              </a:spcBef>
              <a:spcAft>
                <a:spcPct val="0"/>
              </a:spcAft>
              <a:buFont typeface="Arial" charset="0"/>
              <a:buChar char="–"/>
              <a:defRPr sz="3000" kern="1200">
                <a:solidFill>
                  <a:schemeClr val="tx1"/>
                </a:solidFill>
                <a:latin typeface="Times"/>
                <a:ea typeface="ＭＳ Ｐゴシック" charset="0"/>
                <a:cs typeface="Times"/>
              </a:defRPr>
            </a:lvl2pPr>
            <a:lvl3pPr marL="1143000" indent="-228600" algn="l" defTabSz="457200" rtl="0" eaLnBrk="0" fontAlgn="base" hangingPunct="0">
              <a:spcBef>
                <a:spcPct val="20000"/>
              </a:spcBef>
              <a:spcAft>
                <a:spcPct val="0"/>
              </a:spcAft>
              <a:buFont typeface="Arial" charset="0"/>
              <a:buChar char="•"/>
              <a:defRPr sz="2600" kern="1200">
                <a:solidFill>
                  <a:schemeClr val="tx1"/>
                </a:solidFill>
                <a:latin typeface="Times"/>
                <a:ea typeface="ＭＳ Ｐゴシック" charset="0"/>
                <a:cs typeface="Times"/>
              </a:defRPr>
            </a:lvl3pPr>
            <a:lvl4pPr marL="1600200" indent="-228600" algn="l" defTabSz="457200" rtl="0" eaLnBrk="0" fontAlgn="base" hangingPunct="0">
              <a:spcBef>
                <a:spcPct val="20000"/>
              </a:spcBef>
              <a:spcAft>
                <a:spcPct val="0"/>
              </a:spcAft>
              <a:buFont typeface="Arial" charset="0"/>
              <a:buChar char="–"/>
              <a:defRPr sz="2200" kern="1200">
                <a:solidFill>
                  <a:schemeClr val="tx1"/>
                </a:solidFill>
                <a:latin typeface="Times"/>
                <a:ea typeface="ＭＳ Ｐゴシック" charset="0"/>
                <a:cs typeface="Times"/>
              </a:defRPr>
            </a:lvl4pPr>
            <a:lvl5pPr marL="2057400" indent="-228600" algn="l" defTabSz="457200" rtl="0" eaLnBrk="0" fontAlgn="base" hangingPunct="0">
              <a:spcBef>
                <a:spcPct val="20000"/>
              </a:spcBef>
              <a:spcAft>
                <a:spcPct val="0"/>
              </a:spcAft>
              <a:buFont typeface="Arial" charset="0"/>
              <a:buChar char="»"/>
              <a:defRPr sz="2200" kern="1200">
                <a:solidFill>
                  <a:schemeClr val="tx1"/>
                </a:solidFill>
                <a:latin typeface="Times New Roman"/>
                <a:ea typeface="ＭＳ Ｐゴシック" charset="0"/>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solidFill>
                  <a:schemeClr val="bg1"/>
                </a:solidFill>
                <a:latin typeface="Arial" panose="020B0604020202020204" pitchFamily="34" charset="0"/>
                <a:cs typeface="Arial" panose="020B0604020202020204" pitchFamily="34" charset="0"/>
              </a:rPr>
              <a:t>Parliament Hill</a:t>
            </a:r>
          </a:p>
          <a:p>
            <a:pPr marL="0" indent="0">
              <a:buNone/>
            </a:pPr>
            <a:r>
              <a:rPr lang="en-US" sz="2000" dirty="0" err="1">
                <a:solidFill>
                  <a:schemeClr val="bg1"/>
                </a:solidFill>
                <a:latin typeface="Arial" panose="020B0604020202020204" pitchFamily="34" charset="0"/>
                <a:cs typeface="Arial" panose="020B0604020202020204" pitchFamily="34" charset="0"/>
              </a:rPr>
              <a:t>Colline</a:t>
            </a:r>
            <a:r>
              <a:rPr lang="en-US" sz="2000" dirty="0">
                <a:solidFill>
                  <a:schemeClr val="bg1"/>
                </a:solidFill>
                <a:latin typeface="Arial" panose="020B0604020202020204" pitchFamily="34" charset="0"/>
                <a:cs typeface="Arial" panose="020B0604020202020204" pitchFamily="34" charset="0"/>
              </a:rPr>
              <a:t> du </a:t>
            </a:r>
            <a:r>
              <a:rPr lang="en-US" sz="2000" dirty="0" err="1">
                <a:solidFill>
                  <a:schemeClr val="bg1"/>
                </a:solidFill>
                <a:latin typeface="Arial" panose="020B0604020202020204" pitchFamily="34" charset="0"/>
                <a:cs typeface="Arial" panose="020B0604020202020204" pitchFamily="34" charset="0"/>
              </a:rPr>
              <a:t>Parlement</a:t>
            </a:r>
            <a:endParaRPr lang="en-US" sz="2000" dirty="0">
              <a:solidFill>
                <a:schemeClr val="bg1"/>
              </a:solidFill>
              <a:latin typeface="Arial" panose="020B0604020202020204" pitchFamily="34" charset="0"/>
              <a:cs typeface="Arial" panose="020B0604020202020204" pitchFamily="34" charset="0"/>
            </a:endParaRPr>
          </a:p>
        </p:txBody>
      </p:sp>
      <p:sp>
        <p:nvSpPr>
          <p:cNvPr id="16" name="Isosceles Triangle 15">
            <a:extLst>
              <a:ext uri="{FF2B5EF4-FFF2-40B4-BE49-F238E27FC236}">
                <a16:creationId xmlns:a16="http://schemas.microsoft.com/office/drawing/2014/main" id="{5F89B884-2494-4379-8CA6-5E7F8A3CC301}"/>
              </a:ext>
            </a:extLst>
          </p:cNvPr>
          <p:cNvSpPr/>
          <p:nvPr/>
        </p:nvSpPr>
        <p:spPr>
          <a:xfrm rot="7759054" flipH="1">
            <a:off x="11891957" y="1594549"/>
            <a:ext cx="76997" cy="810062"/>
          </a:xfrm>
          <a:prstGeom prst="triangl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1302502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1FA2DD-AB7B-764A-A574-ECE40C0783C8}"/>
              </a:ext>
            </a:extLst>
          </p:cNvPr>
          <p:cNvSpPr>
            <a:spLocks noGrp="1"/>
          </p:cNvSpPr>
          <p:nvPr>
            <p:ph type="title"/>
          </p:nvPr>
        </p:nvSpPr>
        <p:spPr/>
        <p:txBody>
          <a:bodyPr/>
          <a:lstStyle/>
          <a:p>
            <a:endParaRPr lang="en-US"/>
          </a:p>
        </p:txBody>
      </p:sp>
      <p:sp>
        <p:nvSpPr>
          <p:cNvPr id="9" name="Content Placeholder 8">
            <a:extLst>
              <a:ext uri="{FF2B5EF4-FFF2-40B4-BE49-F238E27FC236}">
                <a16:creationId xmlns:a16="http://schemas.microsoft.com/office/drawing/2014/main" id="{99B6D0D3-B160-8A4E-8DA4-5B3B8E5ACBE9}"/>
              </a:ext>
            </a:extLst>
          </p:cNvPr>
          <p:cNvSpPr>
            <a:spLocks noGrp="1"/>
          </p:cNvSpPr>
          <p:nvPr>
            <p:ph idx="1"/>
          </p:nvPr>
        </p:nvSpPr>
        <p:spPr/>
        <p:txBody>
          <a:bodyPr/>
          <a:lstStyle/>
          <a:p>
            <a:endParaRPr lang="en-US"/>
          </a:p>
        </p:txBody>
      </p:sp>
      <p:pic>
        <p:nvPicPr>
          <p:cNvPr id="6" name="Picture 2">
            <a:extLst>
              <a:ext uri="{FF2B5EF4-FFF2-40B4-BE49-F238E27FC236}">
                <a16:creationId xmlns:a16="http://schemas.microsoft.com/office/drawing/2014/main" id="{74682272-2B26-494E-8EDF-8F3AE664483C}"/>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495" t="17951" r="34272" b="11876"/>
          <a:stretch/>
        </p:blipFill>
        <p:spPr bwMode="auto">
          <a:xfrm>
            <a:off x="-29615" y="1"/>
            <a:ext cx="11446165" cy="833647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AF1A9223-387C-495F-BBFB-F23258773A18}"/>
              </a:ext>
            </a:extLst>
          </p:cNvPr>
          <p:cNvSpPr txBox="1">
            <a:spLocks/>
          </p:cNvSpPr>
          <p:nvPr/>
        </p:nvSpPr>
        <p:spPr>
          <a:xfrm>
            <a:off x="12268200" y="934600"/>
            <a:ext cx="2601879" cy="1732400"/>
          </a:xfrm>
          <a:prstGeom prst="rect">
            <a:avLst/>
          </a:prstGeom>
        </p:spPr>
        <p:txBody>
          <a:bodyPr/>
          <a:lstStyle>
            <a:lvl1pPr algn="ctr" defTabSz="457200" rtl="0" eaLnBrk="0" fontAlgn="base" hangingPunct="0">
              <a:spcBef>
                <a:spcPct val="0"/>
              </a:spcBef>
              <a:spcAft>
                <a:spcPct val="0"/>
              </a:spcAft>
              <a:defRPr sz="5000" kern="1200">
                <a:solidFill>
                  <a:schemeClr val="tx1"/>
                </a:solidFill>
                <a:latin typeface="Times"/>
                <a:ea typeface="ＭＳ Ｐゴシック" charset="0"/>
                <a:cs typeface="Times"/>
              </a:defRPr>
            </a:lvl1pPr>
            <a:lvl2pPr algn="ctr" defTabSz="457200" rtl="0" eaLnBrk="0" fontAlgn="base" hangingPunct="0">
              <a:spcBef>
                <a:spcPct val="0"/>
              </a:spcBef>
              <a:spcAft>
                <a:spcPct val="0"/>
              </a:spcAft>
              <a:defRPr sz="4700">
                <a:solidFill>
                  <a:srgbClr val="FFFFFF"/>
                </a:solidFill>
                <a:latin typeface="Georgia" charset="0"/>
                <a:ea typeface="ＭＳ Ｐゴシック" charset="0"/>
              </a:defRPr>
            </a:lvl2pPr>
            <a:lvl3pPr algn="ctr" defTabSz="457200" rtl="0" eaLnBrk="0" fontAlgn="base" hangingPunct="0">
              <a:spcBef>
                <a:spcPct val="0"/>
              </a:spcBef>
              <a:spcAft>
                <a:spcPct val="0"/>
              </a:spcAft>
              <a:defRPr sz="4700">
                <a:solidFill>
                  <a:srgbClr val="FFFFFF"/>
                </a:solidFill>
                <a:latin typeface="Georgia" charset="0"/>
                <a:ea typeface="ＭＳ Ｐゴシック" charset="0"/>
              </a:defRPr>
            </a:lvl3pPr>
            <a:lvl4pPr algn="ctr" defTabSz="457200" rtl="0" eaLnBrk="0" fontAlgn="base" hangingPunct="0">
              <a:spcBef>
                <a:spcPct val="0"/>
              </a:spcBef>
              <a:spcAft>
                <a:spcPct val="0"/>
              </a:spcAft>
              <a:defRPr sz="4700">
                <a:solidFill>
                  <a:srgbClr val="FFFFFF"/>
                </a:solidFill>
                <a:latin typeface="Georgia" charset="0"/>
                <a:ea typeface="ＭＳ Ｐゴシック" charset="0"/>
              </a:defRPr>
            </a:lvl4pPr>
            <a:lvl5pPr algn="ctr" defTabSz="457200" rtl="0" eaLnBrk="0" fontAlgn="base" hangingPunct="0">
              <a:spcBef>
                <a:spcPct val="0"/>
              </a:spcBef>
              <a:spcAft>
                <a:spcPct val="0"/>
              </a:spcAft>
              <a:defRPr sz="4700">
                <a:solidFill>
                  <a:srgbClr val="FFFFFF"/>
                </a:solidFill>
                <a:latin typeface="Georgia" charset="0"/>
                <a:ea typeface="ＭＳ Ｐゴシック" charset="0"/>
              </a:defRPr>
            </a:lvl5pPr>
            <a:lvl6pPr marL="457200" algn="ctr" defTabSz="457200" rtl="0" fontAlgn="base">
              <a:spcBef>
                <a:spcPct val="0"/>
              </a:spcBef>
              <a:spcAft>
                <a:spcPct val="0"/>
              </a:spcAft>
              <a:defRPr sz="4700">
                <a:solidFill>
                  <a:srgbClr val="FFFFFF"/>
                </a:solidFill>
                <a:latin typeface="Georgia" charset="0"/>
                <a:ea typeface="ＭＳ Ｐゴシック" charset="0"/>
              </a:defRPr>
            </a:lvl6pPr>
            <a:lvl7pPr marL="914400" algn="ctr" defTabSz="457200" rtl="0" fontAlgn="base">
              <a:spcBef>
                <a:spcPct val="0"/>
              </a:spcBef>
              <a:spcAft>
                <a:spcPct val="0"/>
              </a:spcAft>
              <a:defRPr sz="4700">
                <a:solidFill>
                  <a:srgbClr val="FFFFFF"/>
                </a:solidFill>
                <a:latin typeface="Georgia" charset="0"/>
                <a:ea typeface="ＭＳ Ｐゴシック" charset="0"/>
              </a:defRPr>
            </a:lvl7pPr>
            <a:lvl8pPr marL="1371600" algn="ctr" defTabSz="457200" rtl="0" fontAlgn="base">
              <a:spcBef>
                <a:spcPct val="0"/>
              </a:spcBef>
              <a:spcAft>
                <a:spcPct val="0"/>
              </a:spcAft>
              <a:defRPr sz="4700">
                <a:solidFill>
                  <a:srgbClr val="FFFFFF"/>
                </a:solidFill>
                <a:latin typeface="Georgia" charset="0"/>
                <a:ea typeface="ＭＳ Ｐゴシック" charset="0"/>
              </a:defRPr>
            </a:lvl8pPr>
            <a:lvl9pPr marL="1828800" algn="ctr" defTabSz="457200" rtl="0" fontAlgn="base">
              <a:spcBef>
                <a:spcPct val="0"/>
              </a:spcBef>
              <a:spcAft>
                <a:spcPct val="0"/>
              </a:spcAft>
              <a:defRPr sz="4700">
                <a:solidFill>
                  <a:srgbClr val="FFFFFF"/>
                </a:solidFill>
                <a:latin typeface="Georgia" charset="0"/>
                <a:ea typeface="ＭＳ Ｐゴシック" charset="0"/>
              </a:defRPr>
            </a:lvl9pPr>
          </a:lstStyle>
          <a:p>
            <a:pPr algn="l"/>
            <a:r>
              <a:rPr lang="en-CA" sz="1800" dirty="0">
                <a:solidFill>
                  <a:schemeClr val="bg1"/>
                </a:solidFill>
                <a:latin typeface="Arial" panose="020B0604020202020204" pitchFamily="34" charset="0"/>
                <a:cs typeface="Arial" panose="020B0604020202020204" pitchFamily="34" charset="0"/>
              </a:rPr>
              <a:t>Built / </a:t>
            </a:r>
            <a:r>
              <a:rPr lang="en-CA" sz="1800" dirty="0" err="1">
                <a:solidFill>
                  <a:schemeClr val="bg1"/>
                </a:solidFill>
                <a:latin typeface="Arial" panose="020B0604020202020204" pitchFamily="34" charset="0"/>
                <a:cs typeface="Arial" panose="020B0604020202020204" pitchFamily="34" charset="0"/>
              </a:rPr>
              <a:t>construit</a:t>
            </a:r>
            <a:endParaRPr lang="en-CA" sz="1800" dirty="0">
              <a:solidFill>
                <a:schemeClr val="bg1"/>
              </a:solidFill>
              <a:latin typeface="Arial" panose="020B0604020202020204" pitchFamily="34" charset="0"/>
              <a:cs typeface="Arial" panose="020B0604020202020204" pitchFamily="34" charset="0"/>
            </a:endParaRPr>
          </a:p>
          <a:p>
            <a:pPr algn="l"/>
            <a:r>
              <a:rPr lang="en-CA" sz="1800" dirty="0">
                <a:solidFill>
                  <a:schemeClr val="bg1"/>
                </a:solidFill>
                <a:latin typeface="Arial" panose="020B0604020202020204" pitchFamily="34" charset="0"/>
                <a:cs typeface="Arial" panose="020B0604020202020204" pitchFamily="34" charset="0"/>
              </a:rPr>
              <a:t>In development / </a:t>
            </a:r>
            <a:r>
              <a:rPr lang="en-CA" sz="1800" dirty="0" err="1">
                <a:solidFill>
                  <a:schemeClr val="bg1"/>
                </a:solidFill>
                <a:latin typeface="Arial" panose="020B0604020202020204" pitchFamily="34" charset="0"/>
                <a:cs typeface="Arial" panose="020B0604020202020204" pitchFamily="34" charset="0"/>
              </a:rPr>
              <a:t>en</a:t>
            </a:r>
            <a:r>
              <a:rPr lang="en-CA" sz="1800" dirty="0">
                <a:solidFill>
                  <a:schemeClr val="bg1"/>
                </a:solidFill>
                <a:latin typeface="Arial" panose="020B0604020202020204" pitchFamily="34" charset="0"/>
                <a:cs typeface="Arial" panose="020B0604020202020204" pitchFamily="34" charset="0"/>
              </a:rPr>
              <a:t> </a:t>
            </a:r>
            <a:r>
              <a:rPr lang="en-CA" sz="1800" dirty="0" err="1">
                <a:solidFill>
                  <a:schemeClr val="bg1"/>
                </a:solidFill>
                <a:latin typeface="Arial" panose="020B0604020202020204" pitchFamily="34" charset="0"/>
                <a:cs typeface="Arial" panose="020B0604020202020204" pitchFamily="34" charset="0"/>
              </a:rPr>
              <a:t>développement</a:t>
            </a:r>
            <a:endParaRPr lang="en-CA" sz="1800" dirty="0">
              <a:solidFill>
                <a:schemeClr val="bg1"/>
              </a:solidFill>
              <a:latin typeface="Arial" panose="020B0604020202020204" pitchFamily="34" charset="0"/>
              <a:cs typeface="Arial" panose="020B0604020202020204" pitchFamily="34" charset="0"/>
            </a:endParaRPr>
          </a:p>
          <a:p>
            <a:pPr algn="l"/>
            <a:r>
              <a:rPr lang="en-CA" sz="1800" dirty="0">
                <a:solidFill>
                  <a:schemeClr val="bg1"/>
                </a:solidFill>
                <a:latin typeface="Arial" panose="020B0604020202020204" pitchFamily="34" charset="0"/>
                <a:cs typeface="Arial" panose="020B0604020202020204" pitchFamily="34" charset="0"/>
              </a:rPr>
              <a:t>Heritage / </a:t>
            </a:r>
            <a:r>
              <a:rPr lang="en-CA" sz="1800" dirty="0" err="1">
                <a:solidFill>
                  <a:schemeClr val="bg1"/>
                </a:solidFill>
                <a:latin typeface="Arial" panose="020B0604020202020204" pitchFamily="34" charset="0"/>
                <a:cs typeface="Arial" panose="020B0604020202020204" pitchFamily="34" charset="0"/>
              </a:rPr>
              <a:t>patrimoine</a:t>
            </a:r>
            <a:endParaRPr lang="en-CA" sz="1800" dirty="0">
              <a:solidFill>
                <a:schemeClr val="bg1"/>
              </a:solidFill>
              <a:latin typeface="Arial" panose="020B0604020202020204" pitchFamily="34" charset="0"/>
              <a:cs typeface="Arial" panose="020B0604020202020204" pitchFamily="34" charset="0"/>
            </a:endParaRPr>
          </a:p>
          <a:p>
            <a:pPr algn="l"/>
            <a:r>
              <a:rPr lang="en-CA" sz="1800" dirty="0">
                <a:solidFill>
                  <a:schemeClr val="bg1"/>
                </a:solidFill>
                <a:latin typeface="Arial" panose="020B0604020202020204" pitchFamily="34" charset="0"/>
                <a:cs typeface="Arial" panose="020B0604020202020204" pitchFamily="34" charset="0"/>
              </a:rPr>
              <a:t>Future / </a:t>
            </a:r>
            <a:r>
              <a:rPr lang="en-CA" sz="1800" dirty="0" err="1">
                <a:solidFill>
                  <a:schemeClr val="bg1"/>
                </a:solidFill>
                <a:latin typeface="Arial" panose="020B0604020202020204" pitchFamily="34" charset="0"/>
                <a:cs typeface="Arial" panose="020B0604020202020204" pitchFamily="34" charset="0"/>
              </a:rPr>
              <a:t>futur</a:t>
            </a:r>
            <a:endParaRPr lang="en-CA" sz="1800" dirty="0">
              <a:solidFill>
                <a:schemeClr val="bg1"/>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B43DF4F6-8F54-4534-9AE5-C5080E49BBF0}"/>
              </a:ext>
            </a:extLst>
          </p:cNvPr>
          <p:cNvGrpSpPr/>
          <p:nvPr/>
        </p:nvGrpSpPr>
        <p:grpSpPr>
          <a:xfrm>
            <a:off x="11506200" y="1015911"/>
            <a:ext cx="793712" cy="1384250"/>
            <a:chOff x="400808" y="1738536"/>
            <a:chExt cx="793712" cy="1384250"/>
          </a:xfrm>
        </p:grpSpPr>
        <p:sp>
          <p:nvSpPr>
            <p:cNvPr id="13" name="Rectangle 12">
              <a:extLst>
                <a:ext uri="{FF2B5EF4-FFF2-40B4-BE49-F238E27FC236}">
                  <a16:creationId xmlns:a16="http://schemas.microsoft.com/office/drawing/2014/main" id="{55C0872A-4EDB-42B9-9031-DFC0945771D1}"/>
                </a:ext>
              </a:extLst>
            </p:cNvPr>
            <p:cNvSpPr/>
            <p:nvPr/>
          </p:nvSpPr>
          <p:spPr>
            <a:xfrm>
              <a:off x="402432" y="1738536"/>
              <a:ext cx="792088" cy="302840"/>
            </a:xfrm>
            <a:prstGeom prst="rect">
              <a:avLst/>
            </a:prstGeom>
            <a:solidFill>
              <a:srgbClr val="2184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1800"/>
            </a:p>
          </p:txBody>
        </p:sp>
        <p:sp>
          <p:nvSpPr>
            <p:cNvPr id="14" name="Rectangle 13">
              <a:extLst>
                <a:ext uri="{FF2B5EF4-FFF2-40B4-BE49-F238E27FC236}">
                  <a16:creationId xmlns:a16="http://schemas.microsoft.com/office/drawing/2014/main" id="{DB9E65F5-AED7-4917-B086-E844632EC258}"/>
                </a:ext>
              </a:extLst>
            </p:cNvPr>
            <p:cNvSpPr/>
            <p:nvPr/>
          </p:nvSpPr>
          <p:spPr>
            <a:xfrm>
              <a:off x="402432" y="2098576"/>
              <a:ext cx="792088" cy="302840"/>
            </a:xfrm>
            <a:prstGeom prst="rect">
              <a:avLst/>
            </a:prstGeom>
            <a:solidFill>
              <a:srgbClr val="53B2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1800"/>
            </a:p>
          </p:txBody>
        </p:sp>
        <p:sp>
          <p:nvSpPr>
            <p:cNvPr id="15" name="Rectangle 14">
              <a:extLst>
                <a:ext uri="{FF2B5EF4-FFF2-40B4-BE49-F238E27FC236}">
                  <a16:creationId xmlns:a16="http://schemas.microsoft.com/office/drawing/2014/main" id="{DCA39791-BDEB-4578-9DA4-B27AE32B6365}"/>
                </a:ext>
              </a:extLst>
            </p:cNvPr>
            <p:cNvSpPr/>
            <p:nvPr/>
          </p:nvSpPr>
          <p:spPr>
            <a:xfrm>
              <a:off x="400808" y="2819946"/>
              <a:ext cx="792088" cy="302840"/>
            </a:xfrm>
            <a:prstGeom prst="rect">
              <a:avLst/>
            </a:prstGeom>
            <a:solidFill>
              <a:srgbClr val="CF9B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1800"/>
            </a:p>
          </p:txBody>
        </p:sp>
        <p:sp>
          <p:nvSpPr>
            <p:cNvPr id="16" name="Rectangle 15">
              <a:extLst>
                <a:ext uri="{FF2B5EF4-FFF2-40B4-BE49-F238E27FC236}">
                  <a16:creationId xmlns:a16="http://schemas.microsoft.com/office/drawing/2014/main" id="{A9563A27-F596-4D23-86C1-838CDBDDC2BC}"/>
                </a:ext>
              </a:extLst>
            </p:cNvPr>
            <p:cNvSpPr/>
            <p:nvPr/>
          </p:nvSpPr>
          <p:spPr>
            <a:xfrm>
              <a:off x="402432" y="2458616"/>
              <a:ext cx="792088" cy="302840"/>
            </a:xfrm>
            <a:prstGeom prst="rect">
              <a:avLst/>
            </a:prstGeom>
            <a:solidFill>
              <a:srgbClr val="E370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1800"/>
            </a:p>
          </p:txBody>
        </p:sp>
      </p:grpSp>
    </p:spTree>
    <p:extLst>
      <p:ext uri="{BB962C8B-B14F-4D97-AF65-F5344CB8AC3E}">
        <p14:creationId xmlns:p14="http://schemas.microsoft.com/office/powerpoint/2010/main" val="568924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8B4F168-89AD-134A-A82F-C87890CE5174}"/>
              </a:ext>
            </a:extLst>
          </p:cNvPr>
          <p:cNvSpPr>
            <a:spLocks noGrp="1"/>
          </p:cNvSpPr>
          <p:nvPr>
            <p:ph idx="1"/>
          </p:nvPr>
        </p:nvSpPr>
        <p:spPr/>
        <p:txBody>
          <a:bodyPr/>
          <a:lstStyle/>
          <a:p>
            <a:endParaRPr lang="en-US"/>
          </a:p>
        </p:txBody>
      </p:sp>
      <p:sp>
        <p:nvSpPr>
          <p:cNvPr id="6" name="Title 5">
            <a:extLst>
              <a:ext uri="{FF2B5EF4-FFF2-40B4-BE49-F238E27FC236}">
                <a16:creationId xmlns:a16="http://schemas.microsoft.com/office/drawing/2014/main" id="{FDBA927E-D626-FB4C-8775-A28AD95EACC7}"/>
              </a:ext>
            </a:extLst>
          </p:cNvPr>
          <p:cNvSpPr>
            <a:spLocks noGrp="1"/>
          </p:cNvSpPr>
          <p:nvPr>
            <p:ph type="title"/>
          </p:nvPr>
        </p:nvSpPr>
        <p:spPr>
          <a:xfrm>
            <a:off x="4160839" y="533400"/>
            <a:ext cx="6354761" cy="685800"/>
          </a:xfrm>
        </p:spPr>
        <p:txBody>
          <a:bodyPr/>
          <a:lstStyle/>
          <a:p>
            <a:pPr algn="ctr"/>
            <a:r>
              <a:rPr lang="en-US" dirty="0"/>
              <a:t>Engagement / Engagement</a:t>
            </a:r>
          </a:p>
        </p:txBody>
      </p:sp>
      <p:pic>
        <p:nvPicPr>
          <p:cNvPr id="15" name="Picture 2" descr="Z:\Projects\1981-03 ZIBI West End Park\ACPDR\January 2020\Support Imagery\20150816_135246.jpg">
            <a:extLst>
              <a:ext uri="{FF2B5EF4-FFF2-40B4-BE49-F238E27FC236}">
                <a16:creationId xmlns:a16="http://schemas.microsoft.com/office/drawing/2014/main" id="{AB1CBE58-29CA-4A0E-814C-DC499B956B4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16151" y="6126546"/>
            <a:ext cx="3744416" cy="21030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Z:\Projects\1981-03 ZIBI West End Park\ACPDR\January 2020\Support Imagery\IMG_0740.jpg">
            <a:extLst>
              <a:ext uri="{FF2B5EF4-FFF2-40B4-BE49-F238E27FC236}">
                <a16:creationId xmlns:a16="http://schemas.microsoft.com/office/drawing/2014/main" id="{B14BF76A-B7D7-47BC-9347-F9E43CF8E15B}"/>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24912" b="7180"/>
          <a:stretch/>
        </p:blipFill>
        <p:spPr bwMode="auto">
          <a:xfrm>
            <a:off x="306512" y="1752599"/>
            <a:ext cx="3961451" cy="35814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Z:\Projects\1981-03 ZIBI West End Park\ACPDR\January 2020\Support Imagery\Kirby-JJW-1 LOI.jpeg">
            <a:extLst>
              <a:ext uri="{FF2B5EF4-FFF2-40B4-BE49-F238E27FC236}">
                <a16:creationId xmlns:a16="http://schemas.microsoft.com/office/drawing/2014/main" id="{2498ABA2-C81E-492B-933C-D9C21D5EE8B5}"/>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t="9037" b="11444"/>
          <a:stretch/>
        </p:blipFill>
        <p:spPr bwMode="auto">
          <a:xfrm>
            <a:off x="8308205" y="6126546"/>
            <a:ext cx="3531622" cy="21030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Z:\Projects\1981-03 ZIBI West End Park\ACPDR\January 2020\Support Imagery\Memengweshii.jpg">
            <a:extLst>
              <a:ext uri="{FF2B5EF4-FFF2-40B4-BE49-F238E27FC236}">
                <a16:creationId xmlns:a16="http://schemas.microsoft.com/office/drawing/2014/main" id="{C52AB22F-945C-484A-88A8-790F5E3E9B10}"/>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04800" y="5312090"/>
            <a:ext cx="3961451" cy="29175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Z:\Projects\1981-03 ZIBI West End Park\ACPDR\January 2020\Zibi - Algonquin Consultation_R3-1.jpg">
            <a:extLst>
              <a:ext uri="{FF2B5EF4-FFF2-40B4-BE49-F238E27FC236}">
                <a16:creationId xmlns:a16="http://schemas.microsoft.com/office/drawing/2014/main" id="{DC25B8D0-436B-4CCC-B8C6-60F8F8E2B7B2}"/>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391247" y="1694930"/>
            <a:ext cx="10009114" cy="4401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68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3AC004-9BCB-8248-AA8C-4C5FD4D14B15}"/>
              </a:ext>
            </a:extLst>
          </p:cNvPr>
          <p:cNvSpPr>
            <a:spLocks noGrp="1"/>
          </p:cNvSpPr>
          <p:nvPr>
            <p:ph type="title"/>
          </p:nvPr>
        </p:nvSpPr>
        <p:spPr/>
        <p:txBody>
          <a:bodyPr/>
          <a:lstStyle/>
          <a:p>
            <a:r>
              <a:rPr lang="en-CA" dirty="0" err="1">
                <a:latin typeface="Arial" panose="020B0604020202020204" pitchFamily="34" charset="0"/>
                <a:cs typeface="Arial" panose="020B0604020202020204" pitchFamily="34" charset="0"/>
              </a:rPr>
              <a:t>Tesasini</a:t>
            </a:r>
            <a:r>
              <a:rPr lang="en-CA" dirty="0">
                <a:latin typeface="Arial" panose="020B0604020202020204" pitchFamily="34" charset="0"/>
                <a:cs typeface="Arial" panose="020B0604020202020204" pitchFamily="34" charset="0"/>
              </a:rPr>
              <a:t> | Flat Rock Park</a:t>
            </a:r>
            <a:br>
              <a:rPr lang="en-CA" dirty="0">
                <a:latin typeface="Arial" panose="020B0604020202020204" pitchFamily="34" charset="0"/>
                <a:cs typeface="Arial" panose="020B0604020202020204" pitchFamily="34" charset="0"/>
              </a:rPr>
            </a:br>
            <a:r>
              <a:rPr lang="en-CA" sz="2800" dirty="0">
                <a:latin typeface="Arial" panose="020B0604020202020204" pitchFamily="34" charset="0"/>
                <a:cs typeface="Arial" panose="020B0604020202020204" pitchFamily="34" charset="0"/>
              </a:rPr>
              <a:t>December 2018</a:t>
            </a:r>
            <a:endParaRPr lang="en-US" sz="2800" dirty="0">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E6989053-6222-A54B-84F5-1C052BC5E928}"/>
              </a:ext>
            </a:extLst>
          </p:cNvPr>
          <p:cNvSpPr>
            <a:spLocks noGrp="1"/>
          </p:cNvSpPr>
          <p:nvPr>
            <p:ph type="body" sz="quarter" idx="11"/>
          </p:nvPr>
        </p:nvSpPr>
        <p:spPr>
          <a:xfrm>
            <a:off x="7589838" y="533400"/>
            <a:ext cx="6659562" cy="990600"/>
          </a:xfrm>
        </p:spPr>
        <p:txBody>
          <a:bodyPr/>
          <a:lstStyle/>
          <a:p>
            <a:r>
              <a:rPr lang="en-CA" sz="3200" dirty="0">
                <a:latin typeface="Arial" panose="020B0604020202020204" pitchFamily="34" charset="0"/>
                <a:cs typeface="Arial" panose="020B0604020202020204" pitchFamily="34" charset="0"/>
              </a:rPr>
              <a:t>Parc </a:t>
            </a:r>
            <a:r>
              <a:rPr lang="en-CA" sz="3200" dirty="0" err="1">
                <a:latin typeface="Arial" panose="020B0604020202020204" pitchFamily="34" charset="0"/>
                <a:cs typeface="Arial" panose="020B0604020202020204" pitchFamily="34" charset="0"/>
              </a:rPr>
              <a:t>Tesasini</a:t>
            </a:r>
            <a:r>
              <a:rPr lang="en-CA" sz="3200" dirty="0">
                <a:latin typeface="Arial" panose="020B0604020202020204" pitchFamily="34" charset="0"/>
                <a:cs typeface="Arial" panose="020B0604020202020204" pitchFamily="34" charset="0"/>
              </a:rPr>
              <a:t> | </a:t>
            </a:r>
            <a:r>
              <a:rPr lang="fr-CA" sz="3200" dirty="0">
                <a:latin typeface="Arial" panose="020B0604020202020204" pitchFamily="34" charset="0"/>
                <a:cs typeface="Arial" panose="020B0604020202020204" pitchFamily="34" charset="0"/>
              </a:rPr>
              <a:t>lieu de la pierre plate</a:t>
            </a:r>
            <a:r>
              <a:rPr lang="en-CA" sz="3200" dirty="0">
                <a:latin typeface="Arial" panose="020B0604020202020204" pitchFamily="34" charset="0"/>
                <a:cs typeface="Arial" panose="020B0604020202020204" pitchFamily="34" charset="0"/>
              </a:rPr>
              <a:t> </a:t>
            </a:r>
          </a:p>
          <a:p>
            <a:r>
              <a:rPr lang="en-CA" sz="2800" dirty="0" err="1">
                <a:latin typeface="Arial" panose="020B0604020202020204" pitchFamily="34" charset="0"/>
                <a:cs typeface="Arial" panose="020B0604020202020204" pitchFamily="34" charset="0"/>
              </a:rPr>
              <a:t>Décembre</a:t>
            </a:r>
            <a:r>
              <a:rPr lang="en-CA" sz="2800" dirty="0">
                <a:latin typeface="Arial" panose="020B0604020202020204" pitchFamily="34" charset="0"/>
                <a:cs typeface="Arial" panose="020B0604020202020204" pitchFamily="34" charset="0"/>
              </a:rPr>
              <a:t> 2018</a:t>
            </a:r>
            <a:endParaRPr lang="en-US" sz="2800" dirty="0"/>
          </a:p>
        </p:txBody>
      </p:sp>
      <p:pic>
        <p:nvPicPr>
          <p:cNvPr id="10" name="Picture 9">
            <a:extLst>
              <a:ext uri="{FF2B5EF4-FFF2-40B4-BE49-F238E27FC236}">
                <a16:creationId xmlns:a16="http://schemas.microsoft.com/office/drawing/2014/main" id="{960D4646-46F3-403C-84B4-5B31E8CC2DF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0878" t="27621" r="12688" b="16165"/>
          <a:stretch/>
        </p:blipFill>
        <p:spPr>
          <a:xfrm>
            <a:off x="914400" y="2057400"/>
            <a:ext cx="12813396" cy="6096000"/>
          </a:xfrm>
          <a:prstGeom prst="rect">
            <a:avLst/>
          </a:prstGeom>
        </p:spPr>
      </p:pic>
      <p:pic>
        <p:nvPicPr>
          <p:cNvPr id="11" name="Picture 10">
            <a:extLst>
              <a:ext uri="{FF2B5EF4-FFF2-40B4-BE49-F238E27FC236}">
                <a16:creationId xmlns:a16="http://schemas.microsoft.com/office/drawing/2014/main" id="{0954D42E-C047-436E-9438-096D66873D2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515202" y="7162800"/>
            <a:ext cx="667398" cy="726724"/>
          </a:xfrm>
          <a:prstGeom prst="rect">
            <a:avLst/>
          </a:prstGeom>
        </p:spPr>
      </p:pic>
      <p:pic>
        <p:nvPicPr>
          <p:cNvPr id="12" name="Picture 11">
            <a:extLst>
              <a:ext uri="{FF2B5EF4-FFF2-40B4-BE49-F238E27FC236}">
                <a16:creationId xmlns:a16="http://schemas.microsoft.com/office/drawing/2014/main" id="{5D4BDD5E-ACAB-41F4-8507-4A58D6353F8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253106" y="7772400"/>
            <a:ext cx="3091294" cy="199100"/>
          </a:xfrm>
          <a:prstGeom prst="rect">
            <a:avLst/>
          </a:prstGeom>
        </p:spPr>
      </p:pic>
    </p:spTree>
    <p:extLst>
      <p:ext uri="{BB962C8B-B14F-4D97-AF65-F5344CB8AC3E}">
        <p14:creationId xmlns:p14="http://schemas.microsoft.com/office/powerpoint/2010/main" val="3392099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BA927E-D626-FB4C-8775-A28AD95EACC7}"/>
              </a:ext>
            </a:extLst>
          </p:cNvPr>
          <p:cNvSpPr>
            <a:spLocks noGrp="1"/>
          </p:cNvSpPr>
          <p:nvPr>
            <p:ph type="title"/>
          </p:nvPr>
        </p:nvSpPr>
        <p:spPr/>
        <p:txBody>
          <a:bodyPr/>
          <a:lstStyle/>
          <a:p>
            <a:r>
              <a:rPr lang="en-US" dirty="0"/>
              <a:t>Spring 2019 - Flooding</a:t>
            </a:r>
          </a:p>
        </p:txBody>
      </p:sp>
      <p:sp>
        <p:nvSpPr>
          <p:cNvPr id="9" name="Text Placeholder 8">
            <a:extLst>
              <a:ext uri="{FF2B5EF4-FFF2-40B4-BE49-F238E27FC236}">
                <a16:creationId xmlns:a16="http://schemas.microsoft.com/office/drawing/2014/main" id="{2A720BA6-DC5B-1546-84F0-0E0B00C84268}"/>
              </a:ext>
            </a:extLst>
          </p:cNvPr>
          <p:cNvSpPr>
            <a:spLocks noGrp="1"/>
          </p:cNvSpPr>
          <p:nvPr>
            <p:ph type="body" sz="quarter" idx="11"/>
          </p:nvPr>
        </p:nvSpPr>
        <p:spPr>
          <a:xfrm>
            <a:off x="7586119" y="533400"/>
            <a:ext cx="6587081" cy="685800"/>
          </a:xfrm>
        </p:spPr>
        <p:txBody>
          <a:bodyPr/>
          <a:lstStyle/>
          <a:p>
            <a:r>
              <a:rPr lang="fr-CA" dirty="0"/>
              <a:t>Inondations du printemps </a:t>
            </a:r>
            <a:r>
              <a:rPr lang="en-US" dirty="0"/>
              <a:t>2019</a:t>
            </a:r>
          </a:p>
        </p:txBody>
      </p:sp>
      <p:pic>
        <p:nvPicPr>
          <p:cNvPr id="10" name="Picture 2">
            <a:extLst>
              <a:ext uri="{FF2B5EF4-FFF2-40B4-BE49-F238E27FC236}">
                <a16:creationId xmlns:a16="http://schemas.microsoft.com/office/drawing/2014/main" id="{32EFAED2-C4E0-4725-BE07-BBC974A78514}"/>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12455" r="22953" b="10690"/>
          <a:stretch/>
        </p:blipFill>
        <p:spPr bwMode="auto">
          <a:xfrm>
            <a:off x="2628984" y="1828800"/>
            <a:ext cx="9372432" cy="6400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423F59B-8187-497C-A065-8ACB4D5EAA2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039600" y="2016476"/>
            <a:ext cx="667398" cy="726724"/>
          </a:xfrm>
          <a:prstGeom prst="rect">
            <a:avLst/>
          </a:prstGeom>
        </p:spPr>
      </p:pic>
    </p:spTree>
    <p:extLst>
      <p:ext uri="{BB962C8B-B14F-4D97-AF65-F5344CB8AC3E}">
        <p14:creationId xmlns:p14="http://schemas.microsoft.com/office/powerpoint/2010/main" val="3639052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8B4F168-89AD-134A-A82F-C87890CE5174}"/>
              </a:ext>
            </a:extLst>
          </p:cNvPr>
          <p:cNvSpPr>
            <a:spLocks noGrp="1"/>
          </p:cNvSpPr>
          <p:nvPr>
            <p:ph idx="1"/>
          </p:nvPr>
        </p:nvSpPr>
        <p:spPr>
          <a:xfrm>
            <a:off x="685800" y="2133600"/>
            <a:ext cx="3505200" cy="5257800"/>
          </a:xfrm>
        </p:spPr>
        <p:txBody>
          <a:bodyPr/>
          <a:lstStyle/>
          <a:p>
            <a:endParaRPr lang="en-US" dirty="0"/>
          </a:p>
        </p:txBody>
      </p:sp>
      <p:sp>
        <p:nvSpPr>
          <p:cNvPr id="8" name="Content Placeholder 7">
            <a:extLst>
              <a:ext uri="{FF2B5EF4-FFF2-40B4-BE49-F238E27FC236}">
                <a16:creationId xmlns:a16="http://schemas.microsoft.com/office/drawing/2014/main" id="{981695F3-716A-2A4B-A2E5-E866503AF326}"/>
              </a:ext>
            </a:extLst>
          </p:cNvPr>
          <p:cNvSpPr>
            <a:spLocks noGrp="1"/>
          </p:cNvSpPr>
          <p:nvPr>
            <p:ph idx="10"/>
          </p:nvPr>
        </p:nvSpPr>
        <p:spPr>
          <a:xfrm>
            <a:off x="9895276" y="2514600"/>
            <a:ext cx="3657600" cy="1649756"/>
          </a:xfrm>
        </p:spPr>
        <p:txBody>
          <a:bodyPr/>
          <a:lstStyle/>
          <a:p>
            <a:endParaRPr lang="en-US" dirty="0"/>
          </a:p>
        </p:txBody>
      </p:sp>
      <p:sp>
        <p:nvSpPr>
          <p:cNvPr id="6" name="Title 5">
            <a:extLst>
              <a:ext uri="{FF2B5EF4-FFF2-40B4-BE49-F238E27FC236}">
                <a16:creationId xmlns:a16="http://schemas.microsoft.com/office/drawing/2014/main" id="{FDBA927E-D626-FB4C-8775-A28AD95EACC7}"/>
              </a:ext>
            </a:extLst>
          </p:cNvPr>
          <p:cNvSpPr>
            <a:spLocks noGrp="1"/>
          </p:cNvSpPr>
          <p:nvPr>
            <p:ph type="title"/>
          </p:nvPr>
        </p:nvSpPr>
        <p:spPr/>
        <p:txBody>
          <a:bodyPr/>
          <a:lstStyle/>
          <a:p>
            <a:r>
              <a:rPr lang="en-US" dirty="0"/>
              <a:t>North Shore – 2019 Flooding</a:t>
            </a:r>
          </a:p>
        </p:txBody>
      </p:sp>
      <p:sp>
        <p:nvSpPr>
          <p:cNvPr id="9" name="Text Placeholder 8">
            <a:extLst>
              <a:ext uri="{FF2B5EF4-FFF2-40B4-BE49-F238E27FC236}">
                <a16:creationId xmlns:a16="http://schemas.microsoft.com/office/drawing/2014/main" id="{2A720BA6-DC5B-1546-84F0-0E0B00C84268}"/>
              </a:ext>
            </a:extLst>
          </p:cNvPr>
          <p:cNvSpPr>
            <a:spLocks noGrp="1"/>
          </p:cNvSpPr>
          <p:nvPr>
            <p:ph type="body" sz="quarter" idx="11"/>
          </p:nvPr>
        </p:nvSpPr>
        <p:spPr>
          <a:xfrm>
            <a:off x="7586119" y="533400"/>
            <a:ext cx="6937956" cy="685800"/>
          </a:xfrm>
        </p:spPr>
        <p:txBody>
          <a:bodyPr/>
          <a:lstStyle/>
          <a:p>
            <a:r>
              <a:rPr lang="fr-CA" dirty="0"/>
              <a:t>Berge nord – inondations de 2019 </a:t>
            </a:r>
            <a:endParaRPr lang="en-US" dirty="0"/>
          </a:p>
        </p:txBody>
      </p:sp>
      <p:pic>
        <p:nvPicPr>
          <p:cNvPr id="10" name="Picture 2" descr="Z:\Projects\1981-01 ZIBI Site Works\Support\Photos\2019 05 03 Flooding\UNADJUSTEDNONRAW_thumb_5434(1).jpg">
            <a:extLst>
              <a:ext uri="{FF2B5EF4-FFF2-40B4-BE49-F238E27FC236}">
                <a16:creationId xmlns:a16="http://schemas.microsoft.com/office/drawing/2014/main" id="{84B9FED3-2820-4DEF-AF50-A6BF88078ED1}"/>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0040" r="1"/>
          <a:stretch/>
        </p:blipFill>
        <p:spPr bwMode="auto">
          <a:xfrm>
            <a:off x="287551" y="1726951"/>
            <a:ext cx="4438750" cy="65788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Z:\Projects\1981-01 ZIBI Site Works\Support\Photos\2019 05 03 Flooding\UNADJUSTEDNONRAW_thumb_5432.jpg">
            <a:extLst>
              <a:ext uri="{FF2B5EF4-FFF2-40B4-BE49-F238E27FC236}">
                <a16:creationId xmlns:a16="http://schemas.microsoft.com/office/drawing/2014/main" id="{2E29AE54-BD1D-4EA2-97DC-7F36ABC41968}"/>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0027"/>
          <a:stretch/>
        </p:blipFill>
        <p:spPr bwMode="auto">
          <a:xfrm>
            <a:off x="4832723" y="1727908"/>
            <a:ext cx="4438750" cy="65778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84F78CAB-5534-4C2F-9C69-5222AB0CA594}"/>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8531" t="11330" r="11407" b="23335"/>
          <a:stretch/>
        </p:blipFill>
        <p:spPr bwMode="auto">
          <a:xfrm>
            <a:off x="9377895" y="2362200"/>
            <a:ext cx="511426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189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1FA2DD-AB7B-764A-A574-ECE40C0783C8}"/>
              </a:ext>
            </a:extLst>
          </p:cNvPr>
          <p:cNvSpPr>
            <a:spLocks noGrp="1"/>
          </p:cNvSpPr>
          <p:nvPr>
            <p:ph type="title"/>
          </p:nvPr>
        </p:nvSpPr>
        <p:spPr/>
        <p:txBody>
          <a:bodyPr/>
          <a:lstStyle/>
          <a:p>
            <a:r>
              <a:rPr lang="en-US" dirty="0" err="1"/>
              <a:t>Tesasini</a:t>
            </a:r>
            <a:r>
              <a:rPr lang="en-US" dirty="0"/>
              <a:t> Park - 2021</a:t>
            </a:r>
          </a:p>
        </p:txBody>
      </p:sp>
      <p:sp>
        <p:nvSpPr>
          <p:cNvPr id="11" name="Text Placeholder 10">
            <a:extLst>
              <a:ext uri="{FF2B5EF4-FFF2-40B4-BE49-F238E27FC236}">
                <a16:creationId xmlns:a16="http://schemas.microsoft.com/office/drawing/2014/main" id="{6366E0EB-2250-544A-82D2-F7C06FD3697F}"/>
              </a:ext>
            </a:extLst>
          </p:cNvPr>
          <p:cNvSpPr>
            <a:spLocks noGrp="1"/>
          </p:cNvSpPr>
          <p:nvPr>
            <p:ph type="body" sz="quarter" idx="11"/>
          </p:nvPr>
        </p:nvSpPr>
        <p:spPr/>
        <p:txBody>
          <a:bodyPr/>
          <a:lstStyle/>
          <a:p>
            <a:r>
              <a:rPr lang="en-US" dirty="0"/>
              <a:t>Parc </a:t>
            </a:r>
            <a:r>
              <a:rPr lang="en-US" dirty="0" err="1"/>
              <a:t>Tesasini</a:t>
            </a:r>
            <a:r>
              <a:rPr lang="en-US" dirty="0"/>
              <a:t> - 2021</a:t>
            </a:r>
          </a:p>
        </p:txBody>
      </p:sp>
      <p:pic>
        <p:nvPicPr>
          <p:cNvPr id="21" name="Picture 20">
            <a:extLst>
              <a:ext uri="{FF2B5EF4-FFF2-40B4-BE49-F238E27FC236}">
                <a16:creationId xmlns:a16="http://schemas.microsoft.com/office/drawing/2014/main" id="{45F5924C-55E2-4F7E-8CA6-2498FEA56BE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24563" b="7603"/>
          <a:stretch/>
        </p:blipFill>
        <p:spPr>
          <a:xfrm>
            <a:off x="-124036" y="1752599"/>
            <a:ext cx="14928067" cy="6552267"/>
          </a:xfrm>
          <a:prstGeom prst="rect">
            <a:avLst/>
          </a:prstGeom>
        </p:spPr>
      </p:pic>
      <p:grpSp>
        <p:nvGrpSpPr>
          <p:cNvPr id="22" name="Group 21">
            <a:extLst>
              <a:ext uri="{FF2B5EF4-FFF2-40B4-BE49-F238E27FC236}">
                <a16:creationId xmlns:a16="http://schemas.microsoft.com/office/drawing/2014/main" id="{1FB0C3A5-A53B-4298-9571-E30AC68A4A65}"/>
              </a:ext>
            </a:extLst>
          </p:cNvPr>
          <p:cNvGrpSpPr/>
          <p:nvPr/>
        </p:nvGrpSpPr>
        <p:grpSpPr>
          <a:xfrm rot="6845879">
            <a:off x="2985770" y="3983833"/>
            <a:ext cx="3168352" cy="3973287"/>
            <a:chOff x="8827368" y="69505"/>
            <a:chExt cx="3168352" cy="3973287"/>
          </a:xfrm>
        </p:grpSpPr>
        <p:sp>
          <p:nvSpPr>
            <p:cNvPr id="23" name="Title 1">
              <a:extLst>
                <a:ext uri="{FF2B5EF4-FFF2-40B4-BE49-F238E27FC236}">
                  <a16:creationId xmlns:a16="http://schemas.microsoft.com/office/drawing/2014/main" id="{A5B488BC-6DC4-46A5-85BF-741F0A861B7F}"/>
                </a:ext>
              </a:extLst>
            </p:cNvPr>
            <p:cNvSpPr txBox="1">
              <a:spLocks/>
            </p:cNvSpPr>
            <p:nvPr/>
          </p:nvSpPr>
          <p:spPr>
            <a:xfrm rot="18635865">
              <a:off x="11007686" y="429545"/>
              <a:ext cx="1080120" cy="360040"/>
            </a:xfrm>
            <a:prstGeom prst="rect">
              <a:avLst/>
            </a:prstGeom>
          </p:spPr>
          <p:txBody>
            <a:bodyPr/>
            <a:lstStyle>
              <a:lvl1pPr algn="ctr" defTabSz="457200" rtl="0" eaLnBrk="0" fontAlgn="base" hangingPunct="0">
                <a:spcBef>
                  <a:spcPct val="0"/>
                </a:spcBef>
                <a:spcAft>
                  <a:spcPct val="0"/>
                </a:spcAft>
                <a:defRPr sz="5000" kern="1200">
                  <a:solidFill>
                    <a:schemeClr val="tx1"/>
                  </a:solidFill>
                  <a:latin typeface="Times"/>
                  <a:ea typeface="ＭＳ Ｐゴシック" charset="0"/>
                  <a:cs typeface="Times"/>
                </a:defRPr>
              </a:lvl1pPr>
              <a:lvl2pPr algn="ctr" defTabSz="457200" rtl="0" eaLnBrk="0" fontAlgn="base" hangingPunct="0">
                <a:spcBef>
                  <a:spcPct val="0"/>
                </a:spcBef>
                <a:spcAft>
                  <a:spcPct val="0"/>
                </a:spcAft>
                <a:defRPr sz="4700">
                  <a:solidFill>
                    <a:srgbClr val="FFFFFF"/>
                  </a:solidFill>
                  <a:latin typeface="Georgia" charset="0"/>
                  <a:ea typeface="ＭＳ Ｐゴシック" charset="0"/>
                </a:defRPr>
              </a:lvl2pPr>
              <a:lvl3pPr algn="ctr" defTabSz="457200" rtl="0" eaLnBrk="0" fontAlgn="base" hangingPunct="0">
                <a:spcBef>
                  <a:spcPct val="0"/>
                </a:spcBef>
                <a:spcAft>
                  <a:spcPct val="0"/>
                </a:spcAft>
                <a:defRPr sz="4700">
                  <a:solidFill>
                    <a:srgbClr val="FFFFFF"/>
                  </a:solidFill>
                  <a:latin typeface="Georgia" charset="0"/>
                  <a:ea typeface="ＭＳ Ｐゴシック" charset="0"/>
                </a:defRPr>
              </a:lvl3pPr>
              <a:lvl4pPr algn="ctr" defTabSz="457200" rtl="0" eaLnBrk="0" fontAlgn="base" hangingPunct="0">
                <a:spcBef>
                  <a:spcPct val="0"/>
                </a:spcBef>
                <a:spcAft>
                  <a:spcPct val="0"/>
                </a:spcAft>
                <a:defRPr sz="4700">
                  <a:solidFill>
                    <a:srgbClr val="FFFFFF"/>
                  </a:solidFill>
                  <a:latin typeface="Georgia" charset="0"/>
                  <a:ea typeface="ＭＳ Ｐゴシック" charset="0"/>
                </a:defRPr>
              </a:lvl4pPr>
              <a:lvl5pPr algn="ctr" defTabSz="457200" rtl="0" eaLnBrk="0" fontAlgn="base" hangingPunct="0">
                <a:spcBef>
                  <a:spcPct val="0"/>
                </a:spcBef>
                <a:spcAft>
                  <a:spcPct val="0"/>
                </a:spcAft>
                <a:defRPr sz="4700">
                  <a:solidFill>
                    <a:srgbClr val="FFFFFF"/>
                  </a:solidFill>
                  <a:latin typeface="Georgia" charset="0"/>
                  <a:ea typeface="ＭＳ Ｐゴシック" charset="0"/>
                </a:defRPr>
              </a:lvl5pPr>
              <a:lvl6pPr marL="457200" algn="ctr" defTabSz="457200" rtl="0" fontAlgn="base">
                <a:spcBef>
                  <a:spcPct val="0"/>
                </a:spcBef>
                <a:spcAft>
                  <a:spcPct val="0"/>
                </a:spcAft>
                <a:defRPr sz="4700">
                  <a:solidFill>
                    <a:srgbClr val="FFFFFF"/>
                  </a:solidFill>
                  <a:latin typeface="Georgia" charset="0"/>
                  <a:ea typeface="ＭＳ Ｐゴシック" charset="0"/>
                </a:defRPr>
              </a:lvl6pPr>
              <a:lvl7pPr marL="914400" algn="ctr" defTabSz="457200" rtl="0" fontAlgn="base">
                <a:spcBef>
                  <a:spcPct val="0"/>
                </a:spcBef>
                <a:spcAft>
                  <a:spcPct val="0"/>
                </a:spcAft>
                <a:defRPr sz="4700">
                  <a:solidFill>
                    <a:srgbClr val="FFFFFF"/>
                  </a:solidFill>
                  <a:latin typeface="Georgia" charset="0"/>
                  <a:ea typeface="ＭＳ Ｐゴシック" charset="0"/>
                </a:defRPr>
              </a:lvl7pPr>
              <a:lvl8pPr marL="1371600" algn="ctr" defTabSz="457200" rtl="0" fontAlgn="base">
                <a:spcBef>
                  <a:spcPct val="0"/>
                </a:spcBef>
                <a:spcAft>
                  <a:spcPct val="0"/>
                </a:spcAft>
                <a:defRPr sz="4700">
                  <a:solidFill>
                    <a:srgbClr val="FFFFFF"/>
                  </a:solidFill>
                  <a:latin typeface="Georgia" charset="0"/>
                  <a:ea typeface="ＭＳ Ｐゴシック" charset="0"/>
                </a:defRPr>
              </a:lvl8pPr>
              <a:lvl9pPr marL="1828800" algn="ctr" defTabSz="457200" rtl="0" fontAlgn="base">
                <a:spcBef>
                  <a:spcPct val="0"/>
                </a:spcBef>
                <a:spcAft>
                  <a:spcPct val="0"/>
                </a:spcAft>
                <a:defRPr sz="4700">
                  <a:solidFill>
                    <a:srgbClr val="FFFFFF"/>
                  </a:solidFill>
                  <a:latin typeface="Georgia" charset="0"/>
                  <a:ea typeface="ＭＳ Ｐゴシック" charset="0"/>
                </a:defRPr>
              </a:lvl9pPr>
            </a:lstStyle>
            <a:p>
              <a:pPr algn="l"/>
              <a:r>
                <a:rPr lang="en-CA" sz="1800" b="1" dirty="0">
                  <a:latin typeface="Times" panose="02020603050405020304" pitchFamily="18" charset="0"/>
                  <a:cs typeface="Times" panose="02020603050405020304" pitchFamily="18" charset="0"/>
                </a:rPr>
                <a:t>Section 1</a:t>
              </a:r>
              <a:endParaRPr lang="en-US" sz="1800" b="1" dirty="0"/>
            </a:p>
          </p:txBody>
        </p:sp>
        <p:cxnSp>
          <p:nvCxnSpPr>
            <p:cNvPr id="24" name="Straight Connector 23">
              <a:extLst>
                <a:ext uri="{FF2B5EF4-FFF2-40B4-BE49-F238E27FC236}">
                  <a16:creationId xmlns:a16="http://schemas.microsoft.com/office/drawing/2014/main" id="{287AC6E3-F7CD-48EF-A2AF-3B99B3AA2750}"/>
                </a:ext>
              </a:extLst>
            </p:cNvPr>
            <p:cNvCxnSpPr/>
            <p:nvPr/>
          </p:nvCxnSpPr>
          <p:spPr>
            <a:xfrm flipV="1">
              <a:off x="8827368" y="370384"/>
              <a:ext cx="3168352" cy="3672408"/>
            </a:xfrm>
            <a:prstGeom prst="line">
              <a:avLst/>
            </a:prstGeom>
            <a:ln w="28575">
              <a:solidFill>
                <a:schemeClr val="tx1"/>
              </a:solidFill>
            </a:ln>
          </p:spPr>
          <p:style>
            <a:lnRef idx="2">
              <a:schemeClr val="accent2"/>
            </a:lnRef>
            <a:fillRef idx="0">
              <a:schemeClr val="accent2"/>
            </a:fillRef>
            <a:effectRef idx="1">
              <a:schemeClr val="accent2"/>
            </a:effectRef>
            <a:fontRef idx="minor">
              <a:schemeClr val="tx1"/>
            </a:fontRef>
          </p:style>
        </p:cxnSp>
      </p:grpSp>
      <p:grpSp>
        <p:nvGrpSpPr>
          <p:cNvPr id="25" name="Group 24">
            <a:extLst>
              <a:ext uri="{FF2B5EF4-FFF2-40B4-BE49-F238E27FC236}">
                <a16:creationId xmlns:a16="http://schemas.microsoft.com/office/drawing/2014/main" id="{AF01802B-E1EB-4A47-BDAC-3A357899FDF6}"/>
              </a:ext>
            </a:extLst>
          </p:cNvPr>
          <p:cNvGrpSpPr/>
          <p:nvPr/>
        </p:nvGrpSpPr>
        <p:grpSpPr>
          <a:xfrm rot="7483216">
            <a:off x="6407055" y="3841712"/>
            <a:ext cx="3168352" cy="3973287"/>
            <a:chOff x="8827368" y="69505"/>
            <a:chExt cx="3168352" cy="3973287"/>
          </a:xfrm>
        </p:grpSpPr>
        <p:sp>
          <p:nvSpPr>
            <p:cNvPr id="26" name="Title 1">
              <a:extLst>
                <a:ext uri="{FF2B5EF4-FFF2-40B4-BE49-F238E27FC236}">
                  <a16:creationId xmlns:a16="http://schemas.microsoft.com/office/drawing/2014/main" id="{870EAC38-20A7-4919-819A-FFF5BA940A13}"/>
                </a:ext>
              </a:extLst>
            </p:cNvPr>
            <p:cNvSpPr txBox="1">
              <a:spLocks/>
            </p:cNvSpPr>
            <p:nvPr/>
          </p:nvSpPr>
          <p:spPr>
            <a:xfrm rot="18635865">
              <a:off x="11007686" y="429545"/>
              <a:ext cx="1080120" cy="360040"/>
            </a:xfrm>
            <a:prstGeom prst="rect">
              <a:avLst/>
            </a:prstGeom>
          </p:spPr>
          <p:txBody>
            <a:bodyPr/>
            <a:lstStyle>
              <a:lvl1pPr algn="ctr" defTabSz="457200" rtl="0" eaLnBrk="0" fontAlgn="base" hangingPunct="0">
                <a:spcBef>
                  <a:spcPct val="0"/>
                </a:spcBef>
                <a:spcAft>
                  <a:spcPct val="0"/>
                </a:spcAft>
                <a:defRPr sz="5000" kern="1200">
                  <a:solidFill>
                    <a:schemeClr val="tx1"/>
                  </a:solidFill>
                  <a:latin typeface="Times"/>
                  <a:ea typeface="ＭＳ Ｐゴシック" charset="0"/>
                  <a:cs typeface="Times"/>
                </a:defRPr>
              </a:lvl1pPr>
              <a:lvl2pPr algn="ctr" defTabSz="457200" rtl="0" eaLnBrk="0" fontAlgn="base" hangingPunct="0">
                <a:spcBef>
                  <a:spcPct val="0"/>
                </a:spcBef>
                <a:spcAft>
                  <a:spcPct val="0"/>
                </a:spcAft>
                <a:defRPr sz="4700">
                  <a:solidFill>
                    <a:srgbClr val="FFFFFF"/>
                  </a:solidFill>
                  <a:latin typeface="Georgia" charset="0"/>
                  <a:ea typeface="ＭＳ Ｐゴシック" charset="0"/>
                </a:defRPr>
              </a:lvl2pPr>
              <a:lvl3pPr algn="ctr" defTabSz="457200" rtl="0" eaLnBrk="0" fontAlgn="base" hangingPunct="0">
                <a:spcBef>
                  <a:spcPct val="0"/>
                </a:spcBef>
                <a:spcAft>
                  <a:spcPct val="0"/>
                </a:spcAft>
                <a:defRPr sz="4700">
                  <a:solidFill>
                    <a:srgbClr val="FFFFFF"/>
                  </a:solidFill>
                  <a:latin typeface="Georgia" charset="0"/>
                  <a:ea typeface="ＭＳ Ｐゴシック" charset="0"/>
                </a:defRPr>
              </a:lvl3pPr>
              <a:lvl4pPr algn="ctr" defTabSz="457200" rtl="0" eaLnBrk="0" fontAlgn="base" hangingPunct="0">
                <a:spcBef>
                  <a:spcPct val="0"/>
                </a:spcBef>
                <a:spcAft>
                  <a:spcPct val="0"/>
                </a:spcAft>
                <a:defRPr sz="4700">
                  <a:solidFill>
                    <a:srgbClr val="FFFFFF"/>
                  </a:solidFill>
                  <a:latin typeface="Georgia" charset="0"/>
                  <a:ea typeface="ＭＳ Ｐゴシック" charset="0"/>
                </a:defRPr>
              </a:lvl4pPr>
              <a:lvl5pPr algn="ctr" defTabSz="457200" rtl="0" eaLnBrk="0" fontAlgn="base" hangingPunct="0">
                <a:spcBef>
                  <a:spcPct val="0"/>
                </a:spcBef>
                <a:spcAft>
                  <a:spcPct val="0"/>
                </a:spcAft>
                <a:defRPr sz="4700">
                  <a:solidFill>
                    <a:srgbClr val="FFFFFF"/>
                  </a:solidFill>
                  <a:latin typeface="Georgia" charset="0"/>
                  <a:ea typeface="ＭＳ Ｐゴシック" charset="0"/>
                </a:defRPr>
              </a:lvl5pPr>
              <a:lvl6pPr marL="457200" algn="ctr" defTabSz="457200" rtl="0" fontAlgn="base">
                <a:spcBef>
                  <a:spcPct val="0"/>
                </a:spcBef>
                <a:spcAft>
                  <a:spcPct val="0"/>
                </a:spcAft>
                <a:defRPr sz="4700">
                  <a:solidFill>
                    <a:srgbClr val="FFFFFF"/>
                  </a:solidFill>
                  <a:latin typeface="Georgia" charset="0"/>
                  <a:ea typeface="ＭＳ Ｐゴシック" charset="0"/>
                </a:defRPr>
              </a:lvl6pPr>
              <a:lvl7pPr marL="914400" algn="ctr" defTabSz="457200" rtl="0" fontAlgn="base">
                <a:spcBef>
                  <a:spcPct val="0"/>
                </a:spcBef>
                <a:spcAft>
                  <a:spcPct val="0"/>
                </a:spcAft>
                <a:defRPr sz="4700">
                  <a:solidFill>
                    <a:srgbClr val="FFFFFF"/>
                  </a:solidFill>
                  <a:latin typeface="Georgia" charset="0"/>
                  <a:ea typeface="ＭＳ Ｐゴシック" charset="0"/>
                </a:defRPr>
              </a:lvl7pPr>
              <a:lvl8pPr marL="1371600" algn="ctr" defTabSz="457200" rtl="0" fontAlgn="base">
                <a:spcBef>
                  <a:spcPct val="0"/>
                </a:spcBef>
                <a:spcAft>
                  <a:spcPct val="0"/>
                </a:spcAft>
                <a:defRPr sz="4700">
                  <a:solidFill>
                    <a:srgbClr val="FFFFFF"/>
                  </a:solidFill>
                  <a:latin typeface="Georgia" charset="0"/>
                  <a:ea typeface="ＭＳ Ｐゴシック" charset="0"/>
                </a:defRPr>
              </a:lvl8pPr>
              <a:lvl9pPr marL="1828800" algn="ctr" defTabSz="457200" rtl="0" fontAlgn="base">
                <a:spcBef>
                  <a:spcPct val="0"/>
                </a:spcBef>
                <a:spcAft>
                  <a:spcPct val="0"/>
                </a:spcAft>
                <a:defRPr sz="4700">
                  <a:solidFill>
                    <a:srgbClr val="FFFFFF"/>
                  </a:solidFill>
                  <a:latin typeface="Georgia" charset="0"/>
                  <a:ea typeface="ＭＳ Ｐゴシック" charset="0"/>
                </a:defRPr>
              </a:lvl9pPr>
            </a:lstStyle>
            <a:p>
              <a:pPr algn="l"/>
              <a:r>
                <a:rPr lang="en-CA" sz="1800" b="1" dirty="0">
                  <a:latin typeface="Times" panose="02020603050405020304" pitchFamily="18" charset="0"/>
                  <a:cs typeface="Times" panose="02020603050405020304" pitchFamily="18" charset="0"/>
                </a:rPr>
                <a:t>Section 2</a:t>
              </a:r>
              <a:endParaRPr lang="en-US" sz="1800" b="1" dirty="0"/>
            </a:p>
          </p:txBody>
        </p:sp>
        <p:cxnSp>
          <p:nvCxnSpPr>
            <p:cNvPr id="27" name="Straight Connector 26">
              <a:extLst>
                <a:ext uri="{FF2B5EF4-FFF2-40B4-BE49-F238E27FC236}">
                  <a16:creationId xmlns:a16="http://schemas.microsoft.com/office/drawing/2014/main" id="{17E7EB2D-433E-4FF1-A349-FDBC2572391F}"/>
                </a:ext>
              </a:extLst>
            </p:cNvPr>
            <p:cNvCxnSpPr/>
            <p:nvPr/>
          </p:nvCxnSpPr>
          <p:spPr>
            <a:xfrm flipV="1">
              <a:off x="8827368" y="370384"/>
              <a:ext cx="3168352" cy="3672408"/>
            </a:xfrm>
            <a:prstGeom prst="line">
              <a:avLst/>
            </a:prstGeom>
            <a:ln w="28575">
              <a:solidFill>
                <a:schemeClr val="tx1"/>
              </a:solidFill>
            </a:ln>
          </p:spPr>
          <p:style>
            <a:lnRef idx="2">
              <a:schemeClr val="accent2"/>
            </a:lnRef>
            <a:fillRef idx="0">
              <a:schemeClr val="accent2"/>
            </a:fillRef>
            <a:effectRef idx="1">
              <a:schemeClr val="accent2"/>
            </a:effectRef>
            <a:fontRef idx="minor">
              <a:schemeClr val="tx1"/>
            </a:fontRef>
          </p:style>
        </p:cxnSp>
      </p:grpSp>
      <p:cxnSp>
        <p:nvCxnSpPr>
          <p:cNvPr id="28" name="Straight Connector 27">
            <a:extLst>
              <a:ext uri="{FF2B5EF4-FFF2-40B4-BE49-F238E27FC236}">
                <a16:creationId xmlns:a16="http://schemas.microsoft.com/office/drawing/2014/main" id="{E1E3E916-1EBE-4FB9-B834-5F17AF7BA59E}"/>
              </a:ext>
            </a:extLst>
          </p:cNvPr>
          <p:cNvCxnSpPr/>
          <p:nvPr/>
        </p:nvCxnSpPr>
        <p:spPr>
          <a:xfrm>
            <a:off x="10808639" y="3172134"/>
            <a:ext cx="2078841" cy="3851449"/>
          </a:xfrm>
          <a:prstGeom prst="line">
            <a:avLst/>
          </a:prstGeom>
          <a:ln w="28575">
            <a:solidFill>
              <a:schemeClr val="tx1"/>
            </a:solidFill>
          </a:ln>
        </p:spPr>
        <p:style>
          <a:lnRef idx="2">
            <a:schemeClr val="accent2"/>
          </a:lnRef>
          <a:fillRef idx="0">
            <a:schemeClr val="accent2"/>
          </a:fillRef>
          <a:effectRef idx="1">
            <a:schemeClr val="accent2"/>
          </a:effectRef>
          <a:fontRef idx="minor">
            <a:schemeClr val="tx1"/>
          </a:fontRef>
        </p:style>
      </p:cxnSp>
      <p:pic>
        <p:nvPicPr>
          <p:cNvPr id="29" name="Picture 28">
            <a:extLst>
              <a:ext uri="{FF2B5EF4-FFF2-40B4-BE49-F238E27FC236}">
                <a16:creationId xmlns:a16="http://schemas.microsoft.com/office/drawing/2014/main" id="{7276051E-8F90-4191-9052-1B5A13FA0C3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951768" y="2069614"/>
            <a:ext cx="667398" cy="726723"/>
          </a:xfrm>
          <a:prstGeom prst="rect">
            <a:avLst/>
          </a:prstGeom>
        </p:spPr>
      </p:pic>
      <p:pic>
        <p:nvPicPr>
          <p:cNvPr id="30" name="Picture 29">
            <a:extLst>
              <a:ext uri="{FF2B5EF4-FFF2-40B4-BE49-F238E27FC236}">
                <a16:creationId xmlns:a16="http://schemas.microsoft.com/office/drawing/2014/main" id="{C87581A3-02B0-4CF3-9A9F-B6357EC8F1B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656449" y="7884210"/>
            <a:ext cx="3440561" cy="189589"/>
          </a:xfrm>
          <a:prstGeom prst="rect">
            <a:avLst/>
          </a:prstGeom>
        </p:spPr>
      </p:pic>
      <p:sp>
        <p:nvSpPr>
          <p:cNvPr id="4" name="Rectangle 3">
            <a:extLst>
              <a:ext uri="{FF2B5EF4-FFF2-40B4-BE49-F238E27FC236}">
                <a16:creationId xmlns:a16="http://schemas.microsoft.com/office/drawing/2014/main" id="{F254C31F-5AD9-4068-9FDF-0E4EF53A10B0}"/>
              </a:ext>
            </a:extLst>
          </p:cNvPr>
          <p:cNvSpPr/>
          <p:nvPr/>
        </p:nvSpPr>
        <p:spPr>
          <a:xfrm rot="3830110">
            <a:off x="12322812" y="6237349"/>
            <a:ext cx="1075936" cy="369332"/>
          </a:xfrm>
          <a:prstGeom prst="rect">
            <a:avLst/>
          </a:prstGeom>
        </p:spPr>
        <p:txBody>
          <a:bodyPr wrap="none">
            <a:spAutoFit/>
          </a:bodyPr>
          <a:lstStyle/>
          <a:p>
            <a:r>
              <a:rPr lang="en-CA" sz="1800" b="1" dirty="0">
                <a:solidFill>
                  <a:srgbClr val="000000"/>
                </a:solidFill>
                <a:latin typeface="Times" panose="02020603050405020304" pitchFamily="18" charset="0"/>
                <a:cs typeface="Times" panose="02020603050405020304" pitchFamily="18" charset="0"/>
              </a:rPr>
              <a:t>Section 3</a:t>
            </a:r>
            <a:endParaRPr lang="en-CA" dirty="0"/>
          </a:p>
        </p:txBody>
      </p:sp>
    </p:spTree>
    <p:extLst>
      <p:ext uri="{BB962C8B-B14F-4D97-AF65-F5344CB8AC3E}">
        <p14:creationId xmlns:p14="http://schemas.microsoft.com/office/powerpoint/2010/main" val="427512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BA927E-D626-FB4C-8775-A28AD95EACC7}"/>
              </a:ext>
            </a:extLst>
          </p:cNvPr>
          <p:cNvSpPr>
            <a:spLocks noGrp="1"/>
          </p:cNvSpPr>
          <p:nvPr>
            <p:ph type="title"/>
          </p:nvPr>
        </p:nvSpPr>
        <p:spPr/>
        <p:txBody>
          <a:bodyPr/>
          <a:lstStyle/>
          <a:p>
            <a:r>
              <a:rPr lang="en-US" dirty="0"/>
              <a:t>Sections</a:t>
            </a:r>
          </a:p>
        </p:txBody>
      </p:sp>
      <p:sp>
        <p:nvSpPr>
          <p:cNvPr id="9" name="Text Placeholder 8">
            <a:extLst>
              <a:ext uri="{FF2B5EF4-FFF2-40B4-BE49-F238E27FC236}">
                <a16:creationId xmlns:a16="http://schemas.microsoft.com/office/drawing/2014/main" id="{2A720BA6-DC5B-1546-84F0-0E0B00C84268}"/>
              </a:ext>
            </a:extLst>
          </p:cNvPr>
          <p:cNvSpPr>
            <a:spLocks noGrp="1"/>
          </p:cNvSpPr>
          <p:nvPr>
            <p:ph type="body" sz="quarter" idx="11"/>
          </p:nvPr>
        </p:nvSpPr>
        <p:spPr/>
        <p:txBody>
          <a:bodyPr/>
          <a:lstStyle/>
          <a:p>
            <a:endParaRPr lang="en-US"/>
          </a:p>
        </p:txBody>
      </p:sp>
      <p:pic>
        <p:nvPicPr>
          <p:cNvPr id="10" name="Picture 3" descr="Z:\Projects\1981-03 ZIBI West End Park\ACPDR\January 2020\North Shore\North Shore Park_Section_2 2020-02-10.jpg">
            <a:extLst>
              <a:ext uri="{FF2B5EF4-FFF2-40B4-BE49-F238E27FC236}">
                <a16:creationId xmlns:a16="http://schemas.microsoft.com/office/drawing/2014/main" id="{B1C772FC-DAEB-429D-82B7-BE5E20196068}"/>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818" t="29446" r="2594" b="37863"/>
          <a:stretch/>
        </p:blipFill>
        <p:spPr bwMode="auto">
          <a:xfrm>
            <a:off x="833222" y="2890664"/>
            <a:ext cx="13004239" cy="28776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Z:\Projects\1981-03 ZIBI West End Park\ACPDR\January 2020\North Shore\North Shore Park_Section_1 2020-02-10.jpg">
            <a:extLst>
              <a:ext uri="{FF2B5EF4-FFF2-40B4-BE49-F238E27FC236}">
                <a16:creationId xmlns:a16="http://schemas.microsoft.com/office/drawing/2014/main" id="{9B684223-C8F4-452A-8EAF-ECF88059214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287" t="28775" r="1934" b="39641"/>
          <a:stretch/>
        </p:blipFill>
        <p:spPr bwMode="auto">
          <a:xfrm>
            <a:off x="691554" y="456523"/>
            <a:ext cx="13207009" cy="27888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Z:\Projects\1981-03 ZIBI West End Park\ACPDR\January 2020\North Shore\North Shore Park_Section_3 2020-02-10.jpg">
            <a:extLst>
              <a:ext uri="{FF2B5EF4-FFF2-40B4-BE49-F238E27FC236}">
                <a16:creationId xmlns:a16="http://schemas.microsoft.com/office/drawing/2014/main" id="{7549A522-3FA7-464E-9216-C66B9D35B74B}"/>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2663" t="28350" r="31301" b="41241"/>
          <a:stretch/>
        </p:blipFill>
        <p:spPr bwMode="auto">
          <a:xfrm>
            <a:off x="934735" y="5501307"/>
            <a:ext cx="8900745" cy="2652093"/>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3">
            <a:extLst>
              <a:ext uri="{FF2B5EF4-FFF2-40B4-BE49-F238E27FC236}">
                <a16:creationId xmlns:a16="http://schemas.microsoft.com/office/drawing/2014/main" id="{94782EE6-3CAE-412A-896E-EC579E072D4B}"/>
              </a:ext>
            </a:extLst>
          </p:cNvPr>
          <p:cNvSpPr txBox="1">
            <a:spLocks/>
          </p:cNvSpPr>
          <p:nvPr/>
        </p:nvSpPr>
        <p:spPr>
          <a:xfrm>
            <a:off x="13238163" y="7131050"/>
            <a:ext cx="1066800" cy="477838"/>
          </a:xfrm>
          <a:prstGeom prst="rect">
            <a:avLst/>
          </a:prstGeom>
        </p:spPr>
        <p:txBody>
          <a:bodyPr/>
          <a:lstStyle>
            <a:lvl1pPr marL="0" indent="0" algn="l" defTabSz="457200" rtl="0" eaLnBrk="1" fontAlgn="base" hangingPunct="1">
              <a:spcBef>
                <a:spcPct val="20000"/>
              </a:spcBef>
              <a:spcAft>
                <a:spcPct val="0"/>
              </a:spcAft>
              <a:buFontTx/>
              <a:buNone/>
              <a:defRPr sz="2400" kern="1200" baseline="0">
                <a:solidFill>
                  <a:srgbClr val="30617B"/>
                </a:solidFill>
                <a:latin typeface="Laurentian Std" panose="02020402060506020403" pitchFamily="18" charset="77"/>
                <a:ea typeface="ＭＳ Ｐゴシック" charset="0"/>
                <a:cs typeface="Laurentian Std" panose="02020402060506020403" pitchFamily="18" charset="77"/>
              </a:defRPr>
            </a:lvl1pPr>
            <a:lvl2pPr marL="457200" indent="0" algn="l" defTabSz="457200" rtl="0" eaLnBrk="1" fontAlgn="base" hangingPunct="1">
              <a:spcBef>
                <a:spcPct val="20000"/>
              </a:spcBef>
              <a:spcAft>
                <a:spcPct val="0"/>
              </a:spcAft>
              <a:buFontTx/>
              <a:buNone/>
              <a:defRPr sz="2400" kern="1200">
                <a:solidFill>
                  <a:schemeClr val="bg1"/>
                </a:solidFill>
                <a:latin typeface="Laurentian Std" panose="02020402060506020403" pitchFamily="18" charset="77"/>
                <a:ea typeface="ＭＳ Ｐゴシック" charset="0"/>
                <a:cs typeface="Laurentian Std" panose="02020402060506020403" pitchFamily="18" charset="77"/>
              </a:defRPr>
            </a:lvl2pPr>
            <a:lvl3pPr marL="914400" indent="0" algn="l" defTabSz="457200" rtl="0" eaLnBrk="1" fontAlgn="base" hangingPunct="1">
              <a:spcBef>
                <a:spcPct val="20000"/>
              </a:spcBef>
              <a:spcAft>
                <a:spcPct val="0"/>
              </a:spcAft>
              <a:buFontTx/>
              <a:buNone/>
              <a:defRPr sz="2400" kern="1200">
                <a:solidFill>
                  <a:schemeClr val="bg1"/>
                </a:solidFill>
                <a:latin typeface="Laurentian Std" panose="02020402060506020403" pitchFamily="18" charset="77"/>
                <a:ea typeface="ＭＳ Ｐゴシック" charset="0"/>
                <a:cs typeface="Laurentian Std" panose="02020402060506020403" pitchFamily="18" charset="77"/>
              </a:defRPr>
            </a:lvl3pPr>
            <a:lvl4pPr marL="1371600" indent="0" algn="l" defTabSz="457200" rtl="0" eaLnBrk="1" fontAlgn="base" hangingPunct="1">
              <a:spcBef>
                <a:spcPct val="20000"/>
              </a:spcBef>
              <a:spcAft>
                <a:spcPct val="0"/>
              </a:spcAft>
              <a:buFontTx/>
              <a:buNone/>
              <a:defRPr sz="2400" kern="1200">
                <a:solidFill>
                  <a:schemeClr val="bg1"/>
                </a:solidFill>
                <a:latin typeface="Laurentian Std" panose="02020402060506020403" pitchFamily="18" charset="77"/>
                <a:ea typeface="ＭＳ Ｐゴシック" charset="0"/>
                <a:cs typeface="Laurentian Std" panose="02020402060506020403" pitchFamily="18" charset="77"/>
              </a:defRPr>
            </a:lvl4pPr>
            <a:lvl5pPr marL="2057400" indent="-228600" algn="l" defTabSz="457200" rtl="0" eaLnBrk="1" fontAlgn="base" hangingPunct="1">
              <a:spcBef>
                <a:spcPct val="20000"/>
              </a:spcBef>
              <a:spcAft>
                <a:spcPct val="0"/>
              </a:spcAft>
              <a:buFont typeface="Arial" charset="0"/>
              <a:buChar char="»"/>
              <a:defRPr sz="2200" kern="1200">
                <a:solidFill>
                  <a:schemeClr val="tx1"/>
                </a:solidFill>
                <a:latin typeface="Times New Roman"/>
                <a:ea typeface="ＭＳ Ｐゴシック" charset="0"/>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fld id="{ED0BF41D-AF7D-3341-B45F-DB9416851316}" type="slidenum">
              <a:rPr lang="en-US" smtClean="0"/>
              <a:pPr>
                <a:defRPr/>
              </a:pPr>
              <a:t>9</a:t>
            </a:fld>
            <a:endParaRPr lang="en-US" dirty="0"/>
          </a:p>
        </p:txBody>
      </p:sp>
      <p:cxnSp>
        <p:nvCxnSpPr>
          <p:cNvPr id="14" name="Straight Connector 13">
            <a:extLst>
              <a:ext uri="{FF2B5EF4-FFF2-40B4-BE49-F238E27FC236}">
                <a16:creationId xmlns:a16="http://schemas.microsoft.com/office/drawing/2014/main" id="{4288802A-89A2-422D-B70D-BEE23737DFB8}"/>
              </a:ext>
            </a:extLst>
          </p:cNvPr>
          <p:cNvCxnSpPr/>
          <p:nvPr/>
        </p:nvCxnSpPr>
        <p:spPr>
          <a:xfrm flipH="1">
            <a:off x="4915303" y="2674640"/>
            <a:ext cx="9536084" cy="0"/>
          </a:xfrm>
          <a:prstGeom prst="line">
            <a:avLst/>
          </a:prstGeom>
          <a:ln w="28575">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BAE17E6E-B857-42DC-A8BE-2DEDD8921412}"/>
              </a:ext>
            </a:extLst>
          </p:cNvPr>
          <p:cNvSpPr txBox="1">
            <a:spLocks/>
          </p:cNvSpPr>
          <p:nvPr/>
        </p:nvSpPr>
        <p:spPr>
          <a:xfrm>
            <a:off x="13410233" y="2330762"/>
            <a:ext cx="1066800" cy="343878"/>
          </a:xfrm>
          <a:prstGeom prst="rect">
            <a:avLst/>
          </a:prstGeom>
        </p:spPr>
        <p:txBody>
          <a:bodyPr/>
          <a:lstStyle>
            <a:lvl1pPr algn="ctr" defTabSz="457200" rtl="0" eaLnBrk="0" fontAlgn="base" hangingPunct="0">
              <a:spcBef>
                <a:spcPct val="0"/>
              </a:spcBef>
              <a:spcAft>
                <a:spcPct val="0"/>
              </a:spcAft>
              <a:defRPr sz="5000" kern="1200">
                <a:solidFill>
                  <a:schemeClr val="tx1"/>
                </a:solidFill>
                <a:latin typeface="Times"/>
                <a:ea typeface="ＭＳ Ｐゴシック" charset="0"/>
                <a:cs typeface="Times"/>
              </a:defRPr>
            </a:lvl1pPr>
            <a:lvl2pPr algn="ctr" defTabSz="457200" rtl="0" eaLnBrk="0" fontAlgn="base" hangingPunct="0">
              <a:spcBef>
                <a:spcPct val="0"/>
              </a:spcBef>
              <a:spcAft>
                <a:spcPct val="0"/>
              </a:spcAft>
              <a:defRPr sz="4700">
                <a:solidFill>
                  <a:srgbClr val="FFFFFF"/>
                </a:solidFill>
                <a:latin typeface="Georgia" charset="0"/>
                <a:ea typeface="ＭＳ Ｐゴシック" charset="0"/>
              </a:defRPr>
            </a:lvl2pPr>
            <a:lvl3pPr algn="ctr" defTabSz="457200" rtl="0" eaLnBrk="0" fontAlgn="base" hangingPunct="0">
              <a:spcBef>
                <a:spcPct val="0"/>
              </a:spcBef>
              <a:spcAft>
                <a:spcPct val="0"/>
              </a:spcAft>
              <a:defRPr sz="4700">
                <a:solidFill>
                  <a:srgbClr val="FFFFFF"/>
                </a:solidFill>
                <a:latin typeface="Georgia" charset="0"/>
                <a:ea typeface="ＭＳ Ｐゴシック" charset="0"/>
              </a:defRPr>
            </a:lvl3pPr>
            <a:lvl4pPr algn="ctr" defTabSz="457200" rtl="0" eaLnBrk="0" fontAlgn="base" hangingPunct="0">
              <a:spcBef>
                <a:spcPct val="0"/>
              </a:spcBef>
              <a:spcAft>
                <a:spcPct val="0"/>
              </a:spcAft>
              <a:defRPr sz="4700">
                <a:solidFill>
                  <a:srgbClr val="FFFFFF"/>
                </a:solidFill>
                <a:latin typeface="Georgia" charset="0"/>
                <a:ea typeface="ＭＳ Ｐゴシック" charset="0"/>
              </a:defRPr>
            </a:lvl4pPr>
            <a:lvl5pPr algn="ctr" defTabSz="457200" rtl="0" eaLnBrk="0" fontAlgn="base" hangingPunct="0">
              <a:spcBef>
                <a:spcPct val="0"/>
              </a:spcBef>
              <a:spcAft>
                <a:spcPct val="0"/>
              </a:spcAft>
              <a:defRPr sz="4700">
                <a:solidFill>
                  <a:srgbClr val="FFFFFF"/>
                </a:solidFill>
                <a:latin typeface="Georgia" charset="0"/>
                <a:ea typeface="ＭＳ Ｐゴシック" charset="0"/>
              </a:defRPr>
            </a:lvl5pPr>
            <a:lvl6pPr marL="457200" algn="ctr" defTabSz="457200" rtl="0" fontAlgn="base">
              <a:spcBef>
                <a:spcPct val="0"/>
              </a:spcBef>
              <a:spcAft>
                <a:spcPct val="0"/>
              </a:spcAft>
              <a:defRPr sz="4700">
                <a:solidFill>
                  <a:srgbClr val="FFFFFF"/>
                </a:solidFill>
                <a:latin typeface="Georgia" charset="0"/>
                <a:ea typeface="ＭＳ Ｐゴシック" charset="0"/>
              </a:defRPr>
            </a:lvl6pPr>
            <a:lvl7pPr marL="914400" algn="ctr" defTabSz="457200" rtl="0" fontAlgn="base">
              <a:spcBef>
                <a:spcPct val="0"/>
              </a:spcBef>
              <a:spcAft>
                <a:spcPct val="0"/>
              </a:spcAft>
              <a:defRPr sz="4700">
                <a:solidFill>
                  <a:srgbClr val="FFFFFF"/>
                </a:solidFill>
                <a:latin typeface="Georgia" charset="0"/>
                <a:ea typeface="ＭＳ Ｐゴシック" charset="0"/>
              </a:defRPr>
            </a:lvl7pPr>
            <a:lvl8pPr marL="1371600" algn="ctr" defTabSz="457200" rtl="0" fontAlgn="base">
              <a:spcBef>
                <a:spcPct val="0"/>
              </a:spcBef>
              <a:spcAft>
                <a:spcPct val="0"/>
              </a:spcAft>
              <a:defRPr sz="4700">
                <a:solidFill>
                  <a:srgbClr val="FFFFFF"/>
                </a:solidFill>
                <a:latin typeface="Georgia" charset="0"/>
                <a:ea typeface="ＭＳ Ｐゴシック" charset="0"/>
              </a:defRPr>
            </a:lvl8pPr>
            <a:lvl9pPr marL="1828800" algn="ctr" defTabSz="457200" rtl="0" fontAlgn="base">
              <a:spcBef>
                <a:spcPct val="0"/>
              </a:spcBef>
              <a:spcAft>
                <a:spcPct val="0"/>
              </a:spcAft>
              <a:defRPr sz="4700">
                <a:solidFill>
                  <a:srgbClr val="FFFFFF"/>
                </a:solidFill>
                <a:latin typeface="Georgia" charset="0"/>
                <a:ea typeface="ＭＳ Ｐゴシック" charset="0"/>
              </a:defRPr>
            </a:lvl9pPr>
          </a:lstStyle>
          <a:p>
            <a:pPr algn="r"/>
            <a:r>
              <a:rPr lang="en-US" sz="1800" dirty="0"/>
              <a:t>100 year 100 </a:t>
            </a:r>
            <a:r>
              <a:rPr lang="en-US" sz="1800" dirty="0" err="1"/>
              <a:t>ans</a:t>
            </a:r>
            <a:r>
              <a:rPr lang="en-US" sz="1800" dirty="0"/>
              <a:t> </a:t>
            </a:r>
          </a:p>
        </p:txBody>
      </p:sp>
      <p:cxnSp>
        <p:nvCxnSpPr>
          <p:cNvPr id="16" name="Straight Connector 15">
            <a:extLst>
              <a:ext uri="{FF2B5EF4-FFF2-40B4-BE49-F238E27FC236}">
                <a16:creationId xmlns:a16="http://schemas.microsoft.com/office/drawing/2014/main" id="{951C34E3-5D7C-482E-870D-664C12D1CCB9}"/>
              </a:ext>
            </a:extLst>
          </p:cNvPr>
          <p:cNvCxnSpPr/>
          <p:nvPr/>
        </p:nvCxnSpPr>
        <p:spPr>
          <a:xfrm flipH="1">
            <a:off x="4364886" y="4978896"/>
            <a:ext cx="10112147" cy="0"/>
          </a:xfrm>
          <a:prstGeom prst="line">
            <a:avLst/>
          </a:prstGeom>
          <a:ln w="28575">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sp>
        <p:nvSpPr>
          <p:cNvPr id="17" name="Title 1">
            <a:extLst>
              <a:ext uri="{FF2B5EF4-FFF2-40B4-BE49-F238E27FC236}">
                <a16:creationId xmlns:a16="http://schemas.microsoft.com/office/drawing/2014/main" id="{C641F337-3A44-414B-B62C-FC60F190E42E}"/>
              </a:ext>
            </a:extLst>
          </p:cNvPr>
          <p:cNvSpPr txBox="1">
            <a:spLocks/>
          </p:cNvSpPr>
          <p:nvPr/>
        </p:nvSpPr>
        <p:spPr>
          <a:xfrm>
            <a:off x="13435880" y="4635018"/>
            <a:ext cx="1066800" cy="343878"/>
          </a:xfrm>
          <a:prstGeom prst="rect">
            <a:avLst/>
          </a:prstGeom>
        </p:spPr>
        <p:txBody>
          <a:bodyPr/>
          <a:lstStyle>
            <a:lvl1pPr algn="ctr" defTabSz="457200" rtl="0" eaLnBrk="0" fontAlgn="base" hangingPunct="0">
              <a:spcBef>
                <a:spcPct val="0"/>
              </a:spcBef>
              <a:spcAft>
                <a:spcPct val="0"/>
              </a:spcAft>
              <a:defRPr sz="5000" kern="1200">
                <a:solidFill>
                  <a:schemeClr val="tx1"/>
                </a:solidFill>
                <a:latin typeface="Times"/>
                <a:ea typeface="ＭＳ Ｐゴシック" charset="0"/>
                <a:cs typeface="Times"/>
              </a:defRPr>
            </a:lvl1pPr>
            <a:lvl2pPr algn="ctr" defTabSz="457200" rtl="0" eaLnBrk="0" fontAlgn="base" hangingPunct="0">
              <a:spcBef>
                <a:spcPct val="0"/>
              </a:spcBef>
              <a:spcAft>
                <a:spcPct val="0"/>
              </a:spcAft>
              <a:defRPr sz="4700">
                <a:solidFill>
                  <a:srgbClr val="FFFFFF"/>
                </a:solidFill>
                <a:latin typeface="Georgia" charset="0"/>
                <a:ea typeface="ＭＳ Ｐゴシック" charset="0"/>
              </a:defRPr>
            </a:lvl2pPr>
            <a:lvl3pPr algn="ctr" defTabSz="457200" rtl="0" eaLnBrk="0" fontAlgn="base" hangingPunct="0">
              <a:spcBef>
                <a:spcPct val="0"/>
              </a:spcBef>
              <a:spcAft>
                <a:spcPct val="0"/>
              </a:spcAft>
              <a:defRPr sz="4700">
                <a:solidFill>
                  <a:srgbClr val="FFFFFF"/>
                </a:solidFill>
                <a:latin typeface="Georgia" charset="0"/>
                <a:ea typeface="ＭＳ Ｐゴシック" charset="0"/>
              </a:defRPr>
            </a:lvl3pPr>
            <a:lvl4pPr algn="ctr" defTabSz="457200" rtl="0" eaLnBrk="0" fontAlgn="base" hangingPunct="0">
              <a:spcBef>
                <a:spcPct val="0"/>
              </a:spcBef>
              <a:spcAft>
                <a:spcPct val="0"/>
              </a:spcAft>
              <a:defRPr sz="4700">
                <a:solidFill>
                  <a:srgbClr val="FFFFFF"/>
                </a:solidFill>
                <a:latin typeface="Georgia" charset="0"/>
                <a:ea typeface="ＭＳ Ｐゴシック" charset="0"/>
              </a:defRPr>
            </a:lvl4pPr>
            <a:lvl5pPr algn="ctr" defTabSz="457200" rtl="0" eaLnBrk="0" fontAlgn="base" hangingPunct="0">
              <a:spcBef>
                <a:spcPct val="0"/>
              </a:spcBef>
              <a:spcAft>
                <a:spcPct val="0"/>
              </a:spcAft>
              <a:defRPr sz="4700">
                <a:solidFill>
                  <a:srgbClr val="FFFFFF"/>
                </a:solidFill>
                <a:latin typeface="Georgia" charset="0"/>
                <a:ea typeface="ＭＳ Ｐゴシック" charset="0"/>
              </a:defRPr>
            </a:lvl5pPr>
            <a:lvl6pPr marL="457200" algn="ctr" defTabSz="457200" rtl="0" fontAlgn="base">
              <a:spcBef>
                <a:spcPct val="0"/>
              </a:spcBef>
              <a:spcAft>
                <a:spcPct val="0"/>
              </a:spcAft>
              <a:defRPr sz="4700">
                <a:solidFill>
                  <a:srgbClr val="FFFFFF"/>
                </a:solidFill>
                <a:latin typeface="Georgia" charset="0"/>
                <a:ea typeface="ＭＳ Ｐゴシック" charset="0"/>
              </a:defRPr>
            </a:lvl6pPr>
            <a:lvl7pPr marL="914400" algn="ctr" defTabSz="457200" rtl="0" fontAlgn="base">
              <a:spcBef>
                <a:spcPct val="0"/>
              </a:spcBef>
              <a:spcAft>
                <a:spcPct val="0"/>
              </a:spcAft>
              <a:defRPr sz="4700">
                <a:solidFill>
                  <a:srgbClr val="FFFFFF"/>
                </a:solidFill>
                <a:latin typeface="Georgia" charset="0"/>
                <a:ea typeface="ＭＳ Ｐゴシック" charset="0"/>
              </a:defRPr>
            </a:lvl7pPr>
            <a:lvl8pPr marL="1371600" algn="ctr" defTabSz="457200" rtl="0" fontAlgn="base">
              <a:spcBef>
                <a:spcPct val="0"/>
              </a:spcBef>
              <a:spcAft>
                <a:spcPct val="0"/>
              </a:spcAft>
              <a:defRPr sz="4700">
                <a:solidFill>
                  <a:srgbClr val="FFFFFF"/>
                </a:solidFill>
                <a:latin typeface="Georgia" charset="0"/>
                <a:ea typeface="ＭＳ Ｐゴシック" charset="0"/>
              </a:defRPr>
            </a:lvl8pPr>
            <a:lvl9pPr marL="1828800" algn="ctr" defTabSz="457200" rtl="0" fontAlgn="base">
              <a:spcBef>
                <a:spcPct val="0"/>
              </a:spcBef>
              <a:spcAft>
                <a:spcPct val="0"/>
              </a:spcAft>
              <a:defRPr sz="4700">
                <a:solidFill>
                  <a:srgbClr val="FFFFFF"/>
                </a:solidFill>
                <a:latin typeface="Georgia" charset="0"/>
                <a:ea typeface="ＭＳ Ｐゴシック" charset="0"/>
              </a:defRPr>
            </a:lvl9pPr>
          </a:lstStyle>
          <a:p>
            <a:pPr algn="r"/>
            <a:r>
              <a:rPr lang="en-US" sz="1800" dirty="0"/>
              <a:t>100 year 100 </a:t>
            </a:r>
            <a:r>
              <a:rPr lang="en-US" sz="1800" dirty="0" err="1"/>
              <a:t>ans</a:t>
            </a:r>
            <a:endParaRPr lang="en-US" sz="1800" dirty="0"/>
          </a:p>
        </p:txBody>
      </p:sp>
      <p:cxnSp>
        <p:nvCxnSpPr>
          <p:cNvPr id="18" name="Straight Connector 17">
            <a:extLst>
              <a:ext uri="{FF2B5EF4-FFF2-40B4-BE49-F238E27FC236}">
                <a16:creationId xmlns:a16="http://schemas.microsoft.com/office/drawing/2014/main" id="{8DFBCBF4-6D6F-41A0-9BEF-3FBD8A823A4C}"/>
              </a:ext>
            </a:extLst>
          </p:cNvPr>
          <p:cNvCxnSpPr/>
          <p:nvPr/>
        </p:nvCxnSpPr>
        <p:spPr>
          <a:xfrm flipH="1">
            <a:off x="4794921" y="7322770"/>
            <a:ext cx="6544896" cy="0"/>
          </a:xfrm>
          <a:prstGeom prst="line">
            <a:avLst/>
          </a:prstGeom>
          <a:ln w="28575">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sp>
        <p:nvSpPr>
          <p:cNvPr id="19" name="Title 1">
            <a:extLst>
              <a:ext uri="{FF2B5EF4-FFF2-40B4-BE49-F238E27FC236}">
                <a16:creationId xmlns:a16="http://schemas.microsoft.com/office/drawing/2014/main" id="{A5D171B4-4491-4E26-9728-F00E76DFF0F7}"/>
              </a:ext>
            </a:extLst>
          </p:cNvPr>
          <p:cNvSpPr txBox="1">
            <a:spLocks/>
          </p:cNvSpPr>
          <p:nvPr/>
        </p:nvSpPr>
        <p:spPr>
          <a:xfrm>
            <a:off x="10273017" y="6978892"/>
            <a:ext cx="1066800" cy="343878"/>
          </a:xfrm>
          <a:prstGeom prst="rect">
            <a:avLst/>
          </a:prstGeom>
        </p:spPr>
        <p:txBody>
          <a:bodyPr/>
          <a:lstStyle>
            <a:lvl1pPr algn="ctr" defTabSz="457200" rtl="0" eaLnBrk="0" fontAlgn="base" hangingPunct="0">
              <a:spcBef>
                <a:spcPct val="0"/>
              </a:spcBef>
              <a:spcAft>
                <a:spcPct val="0"/>
              </a:spcAft>
              <a:defRPr sz="5000" kern="1200">
                <a:solidFill>
                  <a:schemeClr val="tx1"/>
                </a:solidFill>
                <a:latin typeface="Times"/>
                <a:ea typeface="ＭＳ Ｐゴシック" charset="0"/>
                <a:cs typeface="Times"/>
              </a:defRPr>
            </a:lvl1pPr>
            <a:lvl2pPr algn="ctr" defTabSz="457200" rtl="0" eaLnBrk="0" fontAlgn="base" hangingPunct="0">
              <a:spcBef>
                <a:spcPct val="0"/>
              </a:spcBef>
              <a:spcAft>
                <a:spcPct val="0"/>
              </a:spcAft>
              <a:defRPr sz="4700">
                <a:solidFill>
                  <a:srgbClr val="FFFFFF"/>
                </a:solidFill>
                <a:latin typeface="Georgia" charset="0"/>
                <a:ea typeface="ＭＳ Ｐゴシック" charset="0"/>
              </a:defRPr>
            </a:lvl2pPr>
            <a:lvl3pPr algn="ctr" defTabSz="457200" rtl="0" eaLnBrk="0" fontAlgn="base" hangingPunct="0">
              <a:spcBef>
                <a:spcPct val="0"/>
              </a:spcBef>
              <a:spcAft>
                <a:spcPct val="0"/>
              </a:spcAft>
              <a:defRPr sz="4700">
                <a:solidFill>
                  <a:srgbClr val="FFFFFF"/>
                </a:solidFill>
                <a:latin typeface="Georgia" charset="0"/>
                <a:ea typeface="ＭＳ Ｐゴシック" charset="0"/>
              </a:defRPr>
            </a:lvl3pPr>
            <a:lvl4pPr algn="ctr" defTabSz="457200" rtl="0" eaLnBrk="0" fontAlgn="base" hangingPunct="0">
              <a:spcBef>
                <a:spcPct val="0"/>
              </a:spcBef>
              <a:spcAft>
                <a:spcPct val="0"/>
              </a:spcAft>
              <a:defRPr sz="4700">
                <a:solidFill>
                  <a:srgbClr val="FFFFFF"/>
                </a:solidFill>
                <a:latin typeface="Georgia" charset="0"/>
                <a:ea typeface="ＭＳ Ｐゴシック" charset="0"/>
              </a:defRPr>
            </a:lvl4pPr>
            <a:lvl5pPr algn="ctr" defTabSz="457200" rtl="0" eaLnBrk="0" fontAlgn="base" hangingPunct="0">
              <a:spcBef>
                <a:spcPct val="0"/>
              </a:spcBef>
              <a:spcAft>
                <a:spcPct val="0"/>
              </a:spcAft>
              <a:defRPr sz="4700">
                <a:solidFill>
                  <a:srgbClr val="FFFFFF"/>
                </a:solidFill>
                <a:latin typeface="Georgia" charset="0"/>
                <a:ea typeface="ＭＳ Ｐゴシック" charset="0"/>
              </a:defRPr>
            </a:lvl5pPr>
            <a:lvl6pPr marL="457200" algn="ctr" defTabSz="457200" rtl="0" fontAlgn="base">
              <a:spcBef>
                <a:spcPct val="0"/>
              </a:spcBef>
              <a:spcAft>
                <a:spcPct val="0"/>
              </a:spcAft>
              <a:defRPr sz="4700">
                <a:solidFill>
                  <a:srgbClr val="FFFFFF"/>
                </a:solidFill>
                <a:latin typeface="Georgia" charset="0"/>
                <a:ea typeface="ＭＳ Ｐゴシック" charset="0"/>
              </a:defRPr>
            </a:lvl6pPr>
            <a:lvl7pPr marL="914400" algn="ctr" defTabSz="457200" rtl="0" fontAlgn="base">
              <a:spcBef>
                <a:spcPct val="0"/>
              </a:spcBef>
              <a:spcAft>
                <a:spcPct val="0"/>
              </a:spcAft>
              <a:defRPr sz="4700">
                <a:solidFill>
                  <a:srgbClr val="FFFFFF"/>
                </a:solidFill>
                <a:latin typeface="Georgia" charset="0"/>
                <a:ea typeface="ＭＳ Ｐゴシック" charset="0"/>
              </a:defRPr>
            </a:lvl7pPr>
            <a:lvl8pPr marL="1371600" algn="ctr" defTabSz="457200" rtl="0" fontAlgn="base">
              <a:spcBef>
                <a:spcPct val="0"/>
              </a:spcBef>
              <a:spcAft>
                <a:spcPct val="0"/>
              </a:spcAft>
              <a:defRPr sz="4700">
                <a:solidFill>
                  <a:srgbClr val="FFFFFF"/>
                </a:solidFill>
                <a:latin typeface="Georgia" charset="0"/>
                <a:ea typeface="ＭＳ Ｐゴシック" charset="0"/>
              </a:defRPr>
            </a:lvl8pPr>
            <a:lvl9pPr marL="1828800" algn="ctr" defTabSz="457200" rtl="0" fontAlgn="base">
              <a:spcBef>
                <a:spcPct val="0"/>
              </a:spcBef>
              <a:spcAft>
                <a:spcPct val="0"/>
              </a:spcAft>
              <a:defRPr sz="4700">
                <a:solidFill>
                  <a:srgbClr val="FFFFFF"/>
                </a:solidFill>
                <a:latin typeface="Georgia" charset="0"/>
                <a:ea typeface="ＭＳ Ｐゴシック" charset="0"/>
              </a:defRPr>
            </a:lvl9pPr>
          </a:lstStyle>
          <a:p>
            <a:pPr algn="r"/>
            <a:r>
              <a:rPr lang="en-US" sz="1800" dirty="0"/>
              <a:t>100 year 100 </a:t>
            </a:r>
            <a:r>
              <a:rPr lang="en-US" sz="1800" dirty="0" err="1"/>
              <a:t>ans</a:t>
            </a:r>
            <a:endParaRPr lang="en-US" sz="1800" dirty="0"/>
          </a:p>
        </p:txBody>
      </p:sp>
      <p:sp>
        <p:nvSpPr>
          <p:cNvPr id="21" name="Title 1">
            <a:extLst>
              <a:ext uri="{FF2B5EF4-FFF2-40B4-BE49-F238E27FC236}">
                <a16:creationId xmlns:a16="http://schemas.microsoft.com/office/drawing/2014/main" id="{F46B5EDC-ABD9-4AFE-87D2-AAB36F0CF9D0}"/>
              </a:ext>
            </a:extLst>
          </p:cNvPr>
          <p:cNvSpPr txBox="1">
            <a:spLocks/>
          </p:cNvSpPr>
          <p:nvPr/>
        </p:nvSpPr>
        <p:spPr>
          <a:xfrm>
            <a:off x="330424" y="2695972"/>
            <a:ext cx="1576470" cy="533400"/>
          </a:xfrm>
          <a:prstGeom prst="rect">
            <a:avLst/>
          </a:prstGeom>
          <a:ln>
            <a:solidFill>
              <a:schemeClr val="bg1"/>
            </a:solidFill>
          </a:ln>
        </p:spPr>
        <p:txBody>
          <a:bodyPr/>
          <a:lstStyle>
            <a:lvl1pPr algn="ctr" defTabSz="457200" rtl="0" eaLnBrk="0" fontAlgn="base" hangingPunct="0">
              <a:spcBef>
                <a:spcPct val="0"/>
              </a:spcBef>
              <a:spcAft>
                <a:spcPct val="0"/>
              </a:spcAft>
              <a:defRPr sz="5000" kern="1200">
                <a:solidFill>
                  <a:schemeClr val="tx1"/>
                </a:solidFill>
                <a:latin typeface="Times"/>
                <a:ea typeface="ＭＳ Ｐゴシック" charset="0"/>
                <a:cs typeface="Times"/>
              </a:defRPr>
            </a:lvl1pPr>
            <a:lvl2pPr algn="ctr" defTabSz="457200" rtl="0" eaLnBrk="0" fontAlgn="base" hangingPunct="0">
              <a:spcBef>
                <a:spcPct val="0"/>
              </a:spcBef>
              <a:spcAft>
                <a:spcPct val="0"/>
              </a:spcAft>
              <a:defRPr sz="4700">
                <a:solidFill>
                  <a:srgbClr val="FFFFFF"/>
                </a:solidFill>
                <a:latin typeface="Georgia" charset="0"/>
                <a:ea typeface="ＭＳ Ｐゴシック" charset="0"/>
              </a:defRPr>
            </a:lvl2pPr>
            <a:lvl3pPr algn="ctr" defTabSz="457200" rtl="0" eaLnBrk="0" fontAlgn="base" hangingPunct="0">
              <a:spcBef>
                <a:spcPct val="0"/>
              </a:spcBef>
              <a:spcAft>
                <a:spcPct val="0"/>
              </a:spcAft>
              <a:defRPr sz="4700">
                <a:solidFill>
                  <a:srgbClr val="FFFFFF"/>
                </a:solidFill>
                <a:latin typeface="Georgia" charset="0"/>
                <a:ea typeface="ＭＳ Ｐゴシック" charset="0"/>
              </a:defRPr>
            </a:lvl3pPr>
            <a:lvl4pPr algn="ctr" defTabSz="457200" rtl="0" eaLnBrk="0" fontAlgn="base" hangingPunct="0">
              <a:spcBef>
                <a:spcPct val="0"/>
              </a:spcBef>
              <a:spcAft>
                <a:spcPct val="0"/>
              </a:spcAft>
              <a:defRPr sz="4700">
                <a:solidFill>
                  <a:srgbClr val="FFFFFF"/>
                </a:solidFill>
                <a:latin typeface="Georgia" charset="0"/>
                <a:ea typeface="ＭＳ Ｐゴシック" charset="0"/>
              </a:defRPr>
            </a:lvl4pPr>
            <a:lvl5pPr algn="ctr" defTabSz="457200" rtl="0" eaLnBrk="0" fontAlgn="base" hangingPunct="0">
              <a:spcBef>
                <a:spcPct val="0"/>
              </a:spcBef>
              <a:spcAft>
                <a:spcPct val="0"/>
              </a:spcAft>
              <a:defRPr sz="4700">
                <a:solidFill>
                  <a:srgbClr val="FFFFFF"/>
                </a:solidFill>
                <a:latin typeface="Georgia" charset="0"/>
                <a:ea typeface="ＭＳ Ｐゴシック" charset="0"/>
              </a:defRPr>
            </a:lvl5pPr>
            <a:lvl6pPr marL="457200" algn="ctr" defTabSz="457200" rtl="0" fontAlgn="base">
              <a:spcBef>
                <a:spcPct val="0"/>
              </a:spcBef>
              <a:spcAft>
                <a:spcPct val="0"/>
              </a:spcAft>
              <a:defRPr sz="4700">
                <a:solidFill>
                  <a:srgbClr val="FFFFFF"/>
                </a:solidFill>
                <a:latin typeface="Georgia" charset="0"/>
                <a:ea typeface="ＭＳ Ｐゴシック" charset="0"/>
              </a:defRPr>
            </a:lvl6pPr>
            <a:lvl7pPr marL="914400" algn="ctr" defTabSz="457200" rtl="0" fontAlgn="base">
              <a:spcBef>
                <a:spcPct val="0"/>
              </a:spcBef>
              <a:spcAft>
                <a:spcPct val="0"/>
              </a:spcAft>
              <a:defRPr sz="4700">
                <a:solidFill>
                  <a:srgbClr val="FFFFFF"/>
                </a:solidFill>
                <a:latin typeface="Georgia" charset="0"/>
                <a:ea typeface="ＭＳ Ｐゴシック" charset="0"/>
              </a:defRPr>
            </a:lvl7pPr>
            <a:lvl8pPr marL="1371600" algn="ctr" defTabSz="457200" rtl="0" fontAlgn="base">
              <a:spcBef>
                <a:spcPct val="0"/>
              </a:spcBef>
              <a:spcAft>
                <a:spcPct val="0"/>
              </a:spcAft>
              <a:defRPr sz="4700">
                <a:solidFill>
                  <a:srgbClr val="FFFFFF"/>
                </a:solidFill>
                <a:latin typeface="Georgia" charset="0"/>
                <a:ea typeface="ＭＳ Ｐゴシック" charset="0"/>
              </a:defRPr>
            </a:lvl8pPr>
            <a:lvl9pPr marL="1828800" algn="ctr" defTabSz="457200" rtl="0" fontAlgn="base">
              <a:spcBef>
                <a:spcPct val="0"/>
              </a:spcBef>
              <a:spcAft>
                <a:spcPct val="0"/>
              </a:spcAft>
              <a:defRPr sz="4700">
                <a:solidFill>
                  <a:srgbClr val="FFFFFF"/>
                </a:solidFill>
                <a:latin typeface="Georgia" charset="0"/>
                <a:ea typeface="ＭＳ Ｐゴシック" charset="0"/>
              </a:defRPr>
            </a:lvl9pPr>
          </a:lstStyle>
          <a:p>
            <a:r>
              <a:rPr lang="en-US" sz="2800" dirty="0"/>
              <a:t>Section 1</a:t>
            </a:r>
          </a:p>
        </p:txBody>
      </p:sp>
      <p:sp>
        <p:nvSpPr>
          <p:cNvPr id="22" name="Title 1">
            <a:extLst>
              <a:ext uri="{FF2B5EF4-FFF2-40B4-BE49-F238E27FC236}">
                <a16:creationId xmlns:a16="http://schemas.microsoft.com/office/drawing/2014/main" id="{535DEF82-9C1C-4048-8E12-8E7AE47CC4D2}"/>
              </a:ext>
            </a:extLst>
          </p:cNvPr>
          <p:cNvSpPr txBox="1">
            <a:spLocks/>
          </p:cNvSpPr>
          <p:nvPr/>
        </p:nvSpPr>
        <p:spPr>
          <a:xfrm>
            <a:off x="330424" y="5338936"/>
            <a:ext cx="1576470" cy="533400"/>
          </a:xfrm>
          <a:prstGeom prst="rect">
            <a:avLst/>
          </a:prstGeom>
          <a:ln>
            <a:solidFill>
              <a:schemeClr val="bg1"/>
            </a:solidFill>
          </a:ln>
        </p:spPr>
        <p:txBody>
          <a:bodyPr/>
          <a:lstStyle>
            <a:lvl1pPr algn="ctr" defTabSz="457200" rtl="0" eaLnBrk="0" fontAlgn="base" hangingPunct="0">
              <a:spcBef>
                <a:spcPct val="0"/>
              </a:spcBef>
              <a:spcAft>
                <a:spcPct val="0"/>
              </a:spcAft>
              <a:defRPr sz="5000" kern="1200">
                <a:solidFill>
                  <a:schemeClr val="tx1"/>
                </a:solidFill>
                <a:latin typeface="Times"/>
                <a:ea typeface="ＭＳ Ｐゴシック" charset="0"/>
                <a:cs typeface="Times"/>
              </a:defRPr>
            </a:lvl1pPr>
            <a:lvl2pPr algn="ctr" defTabSz="457200" rtl="0" eaLnBrk="0" fontAlgn="base" hangingPunct="0">
              <a:spcBef>
                <a:spcPct val="0"/>
              </a:spcBef>
              <a:spcAft>
                <a:spcPct val="0"/>
              </a:spcAft>
              <a:defRPr sz="4700">
                <a:solidFill>
                  <a:srgbClr val="FFFFFF"/>
                </a:solidFill>
                <a:latin typeface="Georgia" charset="0"/>
                <a:ea typeface="ＭＳ Ｐゴシック" charset="0"/>
              </a:defRPr>
            </a:lvl2pPr>
            <a:lvl3pPr algn="ctr" defTabSz="457200" rtl="0" eaLnBrk="0" fontAlgn="base" hangingPunct="0">
              <a:spcBef>
                <a:spcPct val="0"/>
              </a:spcBef>
              <a:spcAft>
                <a:spcPct val="0"/>
              </a:spcAft>
              <a:defRPr sz="4700">
                <a:solidFill>
                  <a:srgbClr val="FFFFFF"/>
                </a:solidFill>
                <a:latin typeface="Georgia" charset="0"/>
                <a:ea typeface="ＭＳ Ｐゴシック" charset="0"/>
              </a:defRPr>
            </a:lvl3pPr>
            <a:lvl4pPr algn="ctr" defTabSz="457200" rtl="0" eaLnBrk="0" fontAlgn="base" hangingPunct="0">
              <a:spcBef>
                <a:spcPct val="0"/>
              </a:spcBef>
              <a:spcAft>
                <a:spcPct val="0"/>
              </a:spcAft>
              <a:defRPr sz="4700">
                <a:solidFill>
                  <a:srgbClr val="FFFFFF"/>
                </a:solidFill>
                <a:latin typeface="Georgia" charset="0"/>
                <a:ea typeface="ＭＳ Ｐゴシック" charset="0"/>
              </a:defRPr>
            </a:lvl4pPr>
            <a:lvl5pPr algn="ctr" defTabSz="457200" rtl="0" eaLnBrk="0" fontAlgn="base" hangingPunct="0">
              <a:spcBef>
                <a:spcPct val="0"/>
              </a:spcBef>
              <a:spcAft>
                <a:spcPct val="0"/>
              </a:spcAft>
              <a:defRPr sz="4700">
                <a:solidFill>
                  <a:srgbClr val="FFFFFF"/>
                </a:solidFill>
                <a:latin typeface="Georgia" charset="0"/>
                <a:ea typeface="ＭＳ Ｐゴシック" charset="0"/>
              </a:defRPr>
            </a:lvl5pPr>
            <a:lvl6pPr marL="457200" algn="ctr" defTabSz="457200" rtl="0" fontAlgn="base">
              <a:spcBef>
                <a:spcPct val="0"/>
              </a:spcBef>
              <a:spcAft>
                <a:spcPct val="0"/>
              </a:spcAft>
              <a:defRPr sz="4700">
                <a:solidFill>
                  <a:srgbClr val="FFFFFF"/>
                </a:solidFill>
                <a:latin typeface="Georgia" charset="0"/>
                <a:ea typeface="ＭＳ Ｐゴシック" charset="0"/>
              </a:defRPr>
            </a:lvl6pPr>
            <a:lvl7pPr marL="914400" algn="ctr" defTabSz="457200" rtl="0" fontAlgn="base">
              <a:spcBef>
                <a:spcPct val="0"/>
              </a:spcBef>
              <a:spcAft>
                <a:spcPct val="0"/>
              </a:spcAft>
              <a:defRPr sz="4700">
                <a:solidFill>
                  <a:srgbClr val="FFFFFF"/>
                </a:solidFill>
                <a:latin typeface="Georgia" charset="0"/>
                <a:ea typeface="ＭＳ Ｐゴシック" charset="0"/>
              </a:defRPr>
            </a:lvl7pPr>
            <a:lvl8pPr marL="1371600" algn="ctr" defTabSz="457200" rtl="0" fontAlgn="base">
              <a:spcBef>
                <a:spcPct val="0"/>
              </a:spcBef>
              <a:spcAft>
                <a:spcPct val="0"/>
              </a:spcAft>
              <a:defRPr sz="4700">
                <a:solidFill>
                  <a:srgbClr val="FFFFFF"/>
                </a:solidFill>
                <a:latin typeface="Georgia" charset="0"/>
                <a:ea typeface="ＭＳ Ｐゴシック" charset="0"/>
              </a:defRPr>
            </a:lvl8pPr>
            <a:lvl9pPr marL="1828800" algn="ctr" defTabSz="457200" rtl="0" fontAlgn="base">
              <a:spcBef>
                <a:spcPct val="0"/>
              </a:spcBef>
              <a:spcAft>
                <a:spcPct val="0"/>
              </a:spcAft>
              <a:defRPr sz="4700">
                <a:solidFill>
                  <a:srgbClr val="FFFFFF"/>
                </a:solidFill>
                <a:latin typeface="Georgia" charset="0"/>
                <a:ea typeface="ＭＳ Ｐゴシック" charset="0"/>
              </a:defRPr>
            </a:lvl9pPr>
          </a:lstStyle>
          <a:p>
            <a:r>
              <a:rPr lang="en-US" sz="2800" dirty="0"/>
              <a:t>Section 2</a:t>
            </a:r>
          </a:p>
        </p:txBody>
      </p:sp>
      <p:sp>
        <p:nvSpPr>
          <p:cNvPr id="23" name="Title 1">
            <a:extLst>
              <a:ext uri="{FF2B5EF4-FFF2-40B4-BE49-F238E27FC236}">
                <a16:creationId xmlns:a16="http://schemas.microsoft.com/office/drawing/2014/main" id="{FB3A69B0-5667-49E4-934E-31B6B6FA300C}"/>
              </a:ext>
            </a:extLst>
          </p:cNvPr>
          <p:cNvSpPr txBox="1">
            <a:spLocks/>
          </p:cNvSpPr>
          <p:nvPr/>
        </p:nvSpPr>
        <p:spPr>
          <a:xfrm>
            <a:off x="330424" y="7427168"/>
            <a:ext cx="1576470" cy="533400"/>
          </a:xfrm>
          <a:prstGeom prst="rect">
            <a:avLst/>
          </a:prstGeom>
          <a:ln>
            <a:solidFill>
              <a:schemeClr val="bg1"/>
            </a:solidFill>
          </a:ln>
        </p:spPr>
        <p:txBody>
          <a:bodyPr/>
          <a:lstStyle>
            <a:lvl1pPr algn="ctr" defTabSz="457200" rtl="0" eaLnBrk="0" fontAlgn="base" hangingPunct="0">
              <a:spcBef>
                <a:spcPct val="0"/>
              </a:spcBef>
              <a:spcAft>
                <a:spcPct val="0"/>
              </a:spcAft>
              <a:defRPr sz="5000" kern="1200">
                <a:solidFill>
                  <a:schemeClr val="tx1"/>
                </a:solidFill>
                <a:latin typeface="Times"/>
                <a:ea typeface="ＭＳ Ｐゴシック" charset="0"/>
                <a:cs typeface="Times"/>
              </a:defRPr>
            </a:lvl1pPr>
            <a:lvl2pPr algn="ctr" defTabSz="457200" rtl="0" eaLnBrk="0" fontAlgn="base" hangingPunct="0">
              <a:spcBef>
                <a:spcPct val="0"/>
              </a:spcBef>
              <a:spcAft>
                <a:spcPct val="0"/>
              </a:spcAft>
              <a:defRPr sz="4700">
                <a:solidFill>
                  <a:srgbClr val="FFFFFF"/>
                </a:solidFill>
                <a:latin typeface="Georgia" charset="0"/>
                <a:ea typeface="ＭＳ Ｐゴシック" charset="0"/>
              </a:defRPr>
            </a:lvl2pPr>
            <a:lvl3pPr algn="ctr" defTabSz="457200" rtl="0" eaLnBrk="0" fontAlgn="base" hangingPunct="0">
              <a:spcBef>
                <a:spcPct val="0"/>
              </a:spcBef>
              <a:spcAft>
                <a:spcPct val="0"/>
              </a:spcAft>
              <a:defRPr sz="4700">
                <a:solidFill>
                  <a:srgbClr val="FFFFFF"/>
                </a:solidFill>
                <a:latin typeface="Georgia" charset="0"/>
                <a:ea typeface="ＭＳ Ｐゴシック" charset="0"/>
              </a:defRPr>
            </a:lvl3pPr>
            <a:lvl4pPr algn="ctr" defTabSz="457200" rtl="0" eaLnBrk="0" fontAlgn="base" hangingPunct="0">
              <a:spcBef>
                <a:spcPct val="0"/>
              </a:spcBef>
              <a:spcAft>
                <a:spcPct val="0"/>
              </a:spcAft>
              <a:defRPr sz="4700">
                <a:solidFill>
                  <a:srgbClr val="FFFFFF"/>
                </a:solidFill>
                <a:latin typeface="Georgia" charset="0"/>
                <a:ea typeface="ＭＳ Ｐゴシック" charset="0"/>
              </a:defRPr>
            </a:lvl4pPr>
            <a:lvl5pPr algn="ctr" defTabSz="457200" rtl="0" eaLnBrk="0" fontAlgn="base" hangingPunct="0">
              <a:spcBef>
                <a:spcPct val="0"/>
              </a:spcBef>
              <a:spcAft>
                <a:spcPct val="0"/>
              </a:spcAft>
              <a:defRPr sz="4700">
                <a:solidFill>
                  <a:srgbClr val="FFFFFF"/>
                </a:solidFill>
                <a:latin typeface="Georgia" charset="0"/>
                <a:ea typeface="ＭＳ Ｐゴシック" charset="0"/>
              </a:defRPr>
            </a:lvl5pPr>
            <a:lvl6pPr marL="457200" algn="ctr" defTabSz="457200" rtl="0" fontAlgn="base">
              <a:spcBef>
                <a:spcPct val="0"/>
              </a:spcBef>
              <a:spcAft>
                <a:spcPct val="0"/>
              </a:spcAft>
              <a:defRPr sz="4700">
                <a:solidFill>
                  <a:srgbClr val="FFFFFF"/>
                </a:solidFill>
                <a:latin typeface="Georgia" charset="0"/>
                <a:ea typeface="ＭＳ Ｐゴシック" charset="0"/>
              </a:defRPr>
            </a:lvl6pPr>
            <a:lvl7pPr marL="914400" algn="ctr" defTabSz="457200" rtl="0" fontAlgn="base">
              <a:spcBef>
                <a:spcPct val="0"/>
              </a:spcBef>
              <a:spcAft>
                <a:spcPct val="0"/>
              </a:spcAft>
              <a:defRPr sz="4700">
                <a:solidFill>
                  <a:srgbClr val="FFFFFF"/>
                </a:solidFill>
                <a:latin typeface="Georgia" charset="0"/>
                <a:ea typeface="ＭＳ Ｐゴシック" charset="0"/>
              </a:defRPr>
            </a:lvl7pPr>
            <a:lvl8pPr marL="1371600" algn="ctr" defTabSz="457200" rtl="0" fontAlgn="base">
              <a:spcBef>
                <a:spcPct val="0"/>
              </a:spcBef>
              <a:spcAft>
                <a:spcPct val="0"/>
              </a:spcAft>
              <a:defRPr sz="4700">
                <a:solidFill>
                  <a:srgbClr val="FFFFFF"/>
                </a:solidFill>
                <a:latin typeface="Georgia" charset="0"/>
                <a:ea typeface="ＭＳ Ｐゴシック" charset="0"/>
              </a:defRPr>
            </a:lvl8pPr>
            <a:lvl9pPr marL="1828800" algn="ctr" defTabSz="457200" rtl="0" fontAlgn="base">
              <a:spcBef>
                <a:spcPct val="0"/>
              </a:spcBef>
              <a:spcAft>
                <a:spcPct val="0"/>
              </a:spcAft>
              <a:defRPr sz="4700">
                <a:solidFill>
                  <a:srgbClr val="FFFFFF"/>
                </a:solidFill>
                <a:latin typeface="Georgia" charset="0"/>
                <a:ea typeface="ＭＳ Ｐゴシック" charset="0"/>
              </a:defRPr>
            </a:lvl9pPr>
          </a:lstStyle>
          <a:p>
            <a:r>
              <a:rPr lang="en-US" sz="2800" dirty="0"/>
              <a:t>Section 3</a:t>
            </a:r>
          </a:p>
        </p:txBody>
      </p:sp>
    </p:spTree>
    <p:extLst>
      <p:ext uri="{BB962C8B-B14F-4D97-AF65-F5344CB8AC3E}">
        <p14:creationId xmlns:p14="http://schemas.microsoft.com/office/powerpoint/2010/main" val="18627247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Title, Master">
  <a:themeElements>
    <a:clrScheme name="NCC 1">
      <a:dk1>
        <a:srgbClr val="000000"/>
      </a:dk1>
      <a:lt1>
        <a:srgbClr val="FFFFFF"/>
      </a:lt1>
      <a:dk2>
        <a:srgbClr val="30617B"/>
      </a:dk2>
      <a:lt2>
        <a:srgbClr val="A89F87"/>
      </a:lt2>
      <a:accent1>
        <a:srgbClr val="E9804F"/>
      </a:accent1>
      <a:accent2>
        <a:srgbClr val="4E5930"/>
      </a:accent2>
      <a:accent3>
        <a:srgbClr val="A89F87"/>
      </a:accent3>
      <a:accent4>
        <a:srgbClr val="E9804F"/>
      </a:accent4>
      <a:accent5>
        <a:srgbClr val="E9804F"/>
      </a:accent5>
      <a:accent6>
        <a:srgbClr val="E9804F"/>
      </a:accent6>
      <a:hlink>
        <a:srgbClr val="30617B"/>
      </a:hlink>
      <a:folHlink>
        <a:srgbClr val="4E593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inal slide,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Title slide (Cityscape)</Template>
  <TotalTime>5983</TotalTime>
  <Words>1369</Words>
  <Application>Microsoft Office PowerPoint</Application>
  <PresentationFormat>Custom</PresentationFormat>
  <Paragraphs>169</Paragraphs>
  <Slides>18</Slides>
  <Notes>18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18</vt:i4>
      </vt:variant>
    </vt:vector>
  </HeadingPairs>
  <TitlesOfParts>
    <vt:vector size="29" baseType="lpstr">
      <vt:lpstr>Laurentian Std</vt:lpstr>
      <vt:lpstr>Arial</vt:lpstr>
      <vt:lpstr>Times</vt:lpstr>
      <vt:lpstr>Slate Std</vt:lpstr>
      <vt:lpstr>Slate Std Medium</vt:lpstr>
      <vt:lpstr>Calibri</vt:lpstr>
      <vt:lpstr>Slate Std Light</vt:lpstr>
      <vt:lpstr>Times New Roman</vt:lpstr>
      <vt:lpstr>Georgia</vt:lpstr>
      <vt:lpstr>Title, Master</vt:lpstr>
      <vt:lpstr>Final slide, Master</vt:lpstr>
      <vt:lpstr>Zibi Site – Tesasini Park</vt:lpstr>
      <vt:lpstr>PowerPoint Presentation</vt:lpstr>
      <vt:lpstr>PowerPoint Presentation</vt:lpstr>
      <vt:lpstr>Engagement / Engagement</vt:lpstr>
      <vt:lpstr>Tesasini | Flat Rock Park December 2018</vt:lpstr>
      <vt:lpstr>Spring 2019 - Flooding</vt:lpstr>
      <vt:lpstr>North Shore – 2019 Flooding</vt:lpstr>
      <vt:lpstr>Tesasini Park - 2021</vt:lpstr>
      <vt:lpstr>Sections</vt:lpstr>
      <vt:lpstr>PowerPoint Presentation</vt:lpstr>
      <vt:lpstr>PowerPoint Presentation</vt:lpstr>
      <vt:lpstr>PowerPoint Presentation</vt:lpstr>
      <vt:lpstr>PowerPoint Presentation</vt:lpstr>
      <vt:lpstr>PowerPoint Presentation</vt:lpstr>
      <vt:lpstr>ACPDR Comments</vt:lpstr>
      <vt:lpstr>Next Steps</vt:lpstr>
      <vt:lpstr>Recommendations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Pelletier, Cédric</cp:lastModifiedBy>
  <cp:revision>321</cp:revision>
  <cp:lastPrinted>2016-04-04T15:55:59Z</cp:lastPrinted>
  <dcterms:created xsi:type="dcterms:W3CDTF">2020-03-19T16:39:38Z</dcterms:created>
  <dcterms:modified xsi:type="dcterms:W3CDTF">2021-04-16T19:14:24Z</dcterms:modified>
</cp:coreProperties>
</file>