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37" r:id="rId1"/>
    <p:sldMasterId id="2147484035" r:id="rId2"/>
  </p:sldMasterIdLst>
  <p:notesMasterIdLst>
    <p:notesMasterId r:id="rId18"/>
  </p:notesMasterIdLst>
  <p:handoutMasterIdLst>
    <p:handoutMasterId r:id="rId19"/>
  </p:handoutMasterIdLst>
  <p:sldIdLst>
    <p:sldId id="302" r:id="rId3"/>
    <p:sldId id="391" r:id="rId4"/>
    <p:sldId id="390" r:id="rId5"/>
    <p:sldId id="397" r:id="rId6"/>
    <p:sldId id="404" r:id="rId7"/>
    <p:sldId id="405" r:id="rId8"/>
    <p:sldId id="309" r:id="rId9"/>
    <p:sldId id="407" r:id="rId10"/>
    <p:sldId id="408" r:id="rId11"/>
    <p:sldId id="394" r:id="rId12"/>
    <p:sldId id="396" r:id="rId13"/>
    <p:sldId id="392" r:id="rId14"/>
    <p:sldId id="406" r:id="rId15"/>
    <p:sldId id="301" r:id="rId16"/>
    <p:sldId id="410" r:id="rId17"/>
  </p:sldIdLst>
  <p:sldSz cx="14630400" cy="8229600"/>
  <p:notesSz cx="7010400" cy="9296400"/>
  <p:defaultTextStyle>
    <a:defPPr>
      <a:defRPr lang="en-US"/>
    </a:defPPr>
    <a:lvl1pPr algn="l" rtl="0" eaLnBrk="0" fontAlgn="base" hangingPunct="0">
      <a:spcBef>
        <a:spcPct val="0"/>
      </a:spcBef>
      <a:spcAft>
        <a:spcPct val="0"/>
      </a:spcAft>
      <a:defRPr sz="3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3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3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3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3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3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3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3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3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C6C"/>
    <a:srgbClr val="FE00C2"/>
    <a:srgbClr val="A7CB8C"/>
    <a:srgbClr val="D1742E"/>
    <a:srgbClr val="30617B"/>
    <a:srgbClr val="00425B"/>
    <a:srgbClr val="024E73"/>
    <a:srgbClr val="E37222"/>
    <a:srgbClr val="4E5A30"/>
    <a:srgbClr val="BEB9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85"/>
    <p:restoredTop sz="88063" autoAdjust="0"/>
  </p:normalViewPr>
  <p:slideViewPr>
    <p:cSldViewPr snapToObjects="1">
      <p:cViewPr varScale="1">
        <p:scale>
          <a:sx n="61" d="100"/>
          <a:sy n="61" d="100"/>
        </p:scale>
        <p:origin x="591" y="55"/>
      </p:cViewPr>
      <p:guideLst>
        <p:guide orient="horz" pos="2592"/>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pPr>
              <a:defRPr/>
            </a:pPr>
            <a:endParaRPr lang="en-US" dirty="0">
              <a:latin typeface="Laurentian Std" panose="02020402060506020403" pitchFamily="18" charset="77"/>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pPr>
              <a:defRPr/>
            </a:pPr>
            <a:fld id="{3A831F76-793C-0E4D-B1D5-3D88648D0A75}" type="datetimeFigureOut">
              <a:rPr lang="en-US">
                <a:latin typeface="Laurentian Std" panose="02020402060506020403" pitchFamily="18" charset="77"/>
              </a:rPr>
              <a:pPr>
                <a:defRPr/>
              </a:pPr>
              <a:t>6/23/2021</a:t>
            </a:fld>
            <a:endParaRPr lang="en-US" dirty="0">
              <a:latin typeface="Laurentian Std" panose="02020402060506020403" pitchFamily="18" charset="77"/>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pPr>
              <a:defRPr/>
            </a:pPr>
            <a:endParaRPr lang="en-US" dirty="0">
              <a:latin typeface="Laurentian Std" panose="02020402060506020403" pitchFamily="18" charset="77"/>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pPr>
              <a:defRPr/>
            </a:pPr>
            <a:fld id="{B8C657E3-4357-F944-AC6D-5C0290D59127}" type="slidenum">
              <a:rPr lang="en-US">
                <a:latin typeface="Laurentian Std" panose="02020402060506020403" pitchFamily="18" charset="77"/>
              </a:rPr>
              <a:pPr>
                <a:defRPr/>
              </a:pPr>
              <a:t>‹N°›</a:t>
            </a:fld>
            <a:endParaRPr lang="en-US" dirty="0">
              <a:latin typeface="Laurentian Std" panose="02020402060506020403" pitchFamily="18" charset="77"/>
            </a:endParaRPr>
          </a:p>
        </p:txBody>
      </p:sp>
    </p:spTree>
    <p:extLst>
      <p:ext uri="{BB962C8B-B14F-4D97-AF65-F5344CB8AC3E}">
        <p14:creationId xmlns:p14="http://schemas.microsoft.com/office/powerpoint/2010/main" val="11277276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b="0" i="0">
                <a:latin typeface="Laurentian Std" panose="02020402060506020403" pitchFamily="18" charset="77"/>
                <a:ea typeface="+mn-ea"/>
                <a:cs typeface="+mn-cs"/>
              </a:defRPr>
            </a:lvl1pPr>
          </a:lstStyle>
          <a:p>
            <a:pPr>
              <a:defRPr/>
            </a:pPr>
            <a:endParaRPr lang="fr-CA" dirty="0"/>
          </a:p>
        </p:txBody>
      </p:sp>
      <p:sp>
        <p:nvSpPr>
          <p:cNvPr id="3" name="Date Placeholder 2"/>
          <p:cNvSpPr>
            <a:spLocks noGrp="1"/>
          </p:cNvSpPr>
          <p:nvPr>
            <p:ph type="dt"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b="0" i="0">
                <a:latin typeface="Laurentian Std" panose="02020402060506020403" pitchFamily="18" charset="77"/>
              </a:defRPr>
            </a:lvl1pPr>
          </a:lstStyle>
          <a:p>
            <a:pPr>
              <a:defRPr/>
            </a:pPr>
            <a:fld id="{0926AC60-F1AD-3648-8949-D55AFEB7F940}" type="datetimeFigureOut">
              <a:rPr lang="fr-CA" smtClean="0"/>
              <a:pPr>
                <a:defRPr/>
              </a:pPr>
              <a:t>2021-06-23</a:t>
            </a:fld>
            <a:endParaRPr lang="fr-CA"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fr-CA"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fr-CA" noProof="0" dirty="0"/>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b="0" i="0">
                <a:latin typeface="Laurentian Std" panose="02020402060506020403" pitchFamily="18" charset="77"/>
                <a:ea typeface="+mn-ea"/>
                <a:cs typeface="+mn-cs"/>
              </a:defRPr>
            </a:lvl1pPr>
          </a:lstStyle>
          <a:p>
            <a:pPr>
              <a:defRPr/>
            </a:pPr>
            <a:endParaRPr lang="fr-CA"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b="0" i="0">
                <a:latin typeface="Laurentian Std" panose="02020402060506020403" pitchFamily="18" charset="77"/>
              </a:defRPr>
            </a:lvl1pPr>
          </a:lstStyle>
          <a:p>
            <a:pPr>
              <a:defRPr/>
            </a:pPr>
            <a:fld id="{223F3D09-E4C5-A649-814B-2ECD13569DAC}" type="slidenum">
              <a:rPr lang="fr-CA" smtClean="0"/>
              <a:pPr>
                <a:defRPr/>
              </a:pPr>
              <a:t>‹N°›</a:t>
            </a:fld>
            <a:endParaRPr lang="fr-CA" dirty="0"/>
          </a:p>
        </p:txBody>
      </p:sp>
    </p:spTree>
    <p:extLst>
      <p:ext uri="{BB962C8B-B14F-4D97-AF65-F5344CB8AC3E}">
        <p14:creationId xmlns:p14="http://schemas.microsoft.com/office/powerpoint/2010/main" val="156471570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b="0" i="0" kern="1200">
        <a:solidFill>
          <a:schemeClr val="tx1"/>
        </a:solidFill>
        <a:latin typeface="Slate Std" panose="02000506040000020004" pitchFamily="2" charset="77"/>
        <a:ea typeface="ＭＳ Ｐゴシック" pitchFamily="34" charset="-128"/>
        <a:cs typeface="ＭＳ Ｐゴシック" charset="0"/>
      </a:defRPr>
    </a:lvl1pPr>
    <a:lvl2pPr marL="457200" algn="l" rtl="0" eaLnBrk="0" fontAlgn="base" hangingPunct="0">
      <a:spcBef>
        <a:spcPct val="30000"/>
      </a:spcBef>
      <a:spcAft>
        <a:spcPct val="0"/>
      </a:spcAft>
      <a:defRPr sz="1200" b="0" i="0" kern="1200">
        <a:solidFill>
          <a:schemeClr val="tx1"/>
        </a:solidFill>
        <a:latin typeface="Slate Std" panose="02000506040000020004" pitchFamily="2" charset="77"/>
        <a:ea typeface="ＭＳ Ｐゴシック" pitchFamily="34" charset="-128"/>
        <a:cs typeface="+mn-cs"/>
      </a:defRPr>
    </a:lvl2pPr>
    <a:lvl3pPr marL="914400" algn="l" rtl="0" eaLnBrk="0" fontAlgn="base" hangingPunct="0">
      <a:spcBef>
        <a:spcPct val="30000"/>
      </a:spcBef>
      <a:spcAft>
        <a:spcPct val="0"/>
      </a:spcAft>
      <a:defRPr sz="1200" b="0" i="0" kern="1200">
        <a:solidFill>
          <a:schemeClr val="tx1"/>
        </a:solidFill>
        <a:latin typeface="Slate Std" panose="02000506040000020004" pitchFamily="2" charset="77"/>
        <a:ea typeface="ＭＳ Ｐゴシック" pitchFamily="34" charset="-128"/>
        <a:cs typeface="+mn-cs"/>
      </a:defRPr>
    </a:lvl3pPr>
    <a:lvl4pPr marL="1371600" algn="l" rtl="0" eaLnBrk="0" fontAlgn="base" hangingPunct="0">
      <a:spcBef>
        <a:spcPct val="30000"/>
      </a:spcBef>
      <a:spcAft>
        <a:spcPct val="0"/>
      </a:spcAft>
      <a:defRPr sz="1200" b="0" i="0" kern="1200">
        <a:solidFill>
          <a:schemeClr val="tx1"/>
        </a:solidFill>
        <a:latin typeface="Slate Std" panose="02000506040000020004" pitchFamily="2" charset="77"/>
        <a:ea typeface="ＭＳ Ｐゴシック" pitchFamily="34" charset="-128"/>
        <a:cs typeface="+mn-cs"/>
      </a:defRPr>
    </a:lvl4pPr>
    <a:lvl5pPr marL="1828800" algn="l" rtl="0" eaLnBrk="0" fontAlgn="base" hangingPunct="0">
      <a:spcBef>
        <a:spcPct val="30000"/>
      </a:spcBef>
      <a:spcAft>
        <a:spcPct val="0"/>
      </a:spcAft>
      <a:defRPr sz="1200" b="0" i="0" kern="1200">
        <a:solidFill>
          <a:schemeClr val="tx1"/>
        </a:solidFill>
        <a:latin typeface="Slate Std" panose="02000506040000020004" pitchFamily="2" charset="77"/>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sng" kern="1200" dirty="0">
                <a:solidFill>
                  <a:schemeClr val="tx1"/>
                </a:solidFill>
                <a:effectLst/>
                <a:latin typeface="Slate Std" panose="02000506040000020004" pitchFamily="2" charset="77"/>
                <a:ea typeface="ＭＳ Ｐゴシック" pitchFamily="34" charset="-128"/>
                <a:cs typeface="ＭＳ Ｐゴシック" charset="0"/>
              </a:rPr>
              <a:t>Kalen</a:t>
            </a: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a:t>
            </a:r>
          </a:p>
          <a:p>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 </a:t>
            </a:r>
          </a:p>
          <a:p>
            <a:pPr lvl="0"/>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Good morning everyone, today we are pleased to be presenting the concept design for the interface between the new Fairmont Château Laurier Hotel addition and the adjacent NCC lands.</a:t>
            </a:r>
          </a:p>
          <a:p>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 </a:t>
            </a:r>
          </a:p>
          <a:p>
            <a:pPr lvl="0"/>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hotel addition project is located on private property, but it is surrounded by NCC lands on all sides. This project will exert a major influence over these federal lands, both during the construction process as well as through permanent interventions.</a:t>
            </a:r>
          </a:p>
          <a:p>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 </a:t>
            </a:r>
          </a:p>
          <a:p>
            <a:pPr lvl="0"/>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Because it is located on privately-owned lands, the architecture of the addition is not subject to Federal Approval. The NCC’s authority will cover the interface between the new building and the surrounding federal lands in terms of landscape and urban design improvements.</a:t>
            </a:r>
          </a:p>
          <a:p>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 </a:t>
            </a:r>
          </a:p>
          <a:p>
            <a:pPr lvl="0"/>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This project was presented to the ACPDR last February. Since then, the concept has been refined with the oversight of NCC staff working closely with the proponent and their consultants.</a:t>
            </a:r>
          </a:p>
          <a:p>
            <a:pPr lvl="0"/>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a:p>
            <a:pPr lvl="0"/>
            <a:r>
              <a:rPr lang="en-US" sz="1200" b="0" i="0" kern="1200" dirty="0">
                <a:solidFill>
                  <a:schemeClr val="tx1"/>
                </a:solidFill>
                <a:effectLst/>
                <a:latin typeface="Slate Std" panose="02000506040000020004" pitchFamily="2" charset="77"/>
                <a:ea typeface="ＭＳ Ｐゴシック" pitchFamily="34" charset="-128"/>
                <a:cs typeface="ＭＳ Ｐゴシック" charset="0"/>
              </a:rPr>
              <a:t>Just to note: further discussion on financial elements related to this project will be presented later this afternoon during the in-camera session.</a:t>
            </a:r>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a:p>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 </a:t>
            </a:r>
          </a:p>
          <a:p>
            <a:pPr lvl="0"/>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I will now hand the presentation over to Kelly Wojnarski, Senior Landscape Architect with the Federal approvals team.</a:t>
            </a:r>
          </a:p>
          <a:p>
            <a:pPr lvl="0"/>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a:p>
            <a:pPr lvl="0"/>
            <a:r>
              <a:rPr lang="en-CA" sz="1200" b="0" i="0" u="sng" kern="1200" dirty="0">
                <a:solidFill>
                  <a:schemeClr val="tx1"/>
                </a:solidFill>
                <a:effectLst/>
                <a:latin typeface="Slate Std" panose="02000506040000020004" pitchFamily="2" charset="77"/>
                <a:ea typeface="ＭＳ Ｐゴシック" pitchFamily="34" charset="-128"/>
                <a:cs typeface="ＭＳ Ｐゴシック" charset="0"/>
              </a:rPr>
              <a:t>Kelly</a:t>
            </a: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a:t>
            </a:r>
          </a:p>
          <a:p>
            <a:pPr lvl="0"/>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Good morning. Thank you, Kalen for the introduction.</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purpose of today’s presentation is to seek approval for the Concept Design of the interface between the new Château Laurier addition and the surrounding NCC lands.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[NEXT]</a:t>
            </a:r>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a:p>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a:t>
            </a:fld>
            <a:endParaRPr lang="fr-CA" dirty="0"/>
          </a:p>
        </p:txBody>
      </p:sp>
    </p:spTree>
    <p:extLst>
      <p:ext uri="{BB962C8B-B14F-4D97-AF65-F5344CB8AC3E}">
        <p14:creationId xmlns:p14="http://schemas.microsoft.com/office/powerpoint/2010/main" val="1111970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As Kalen mentioned, this project was presented at the ACPDR on February 25</a:t>
            </a:r>
            <a:r>
              <a:rPr lang="en-CA" sz="1200" b="0" i="0" kern="1200" baseline="30000" dirty="0">
                <a:solidFill>
                  <a:schemeClr val="tx1"/>
                </a:solidFill>
                <a:effectLst/>
                <a:latin typeface="Slate Std" panose="02000506040000020004" pitchFamily="2" charset="77"/>
                <a:ea typeface="ＭＳ Ｐゴシック" pitchFamily="34" charset="-128"/>
                <a:cs typeface="ＭＳ Ｐゴシック" charset="0"/>
              </a:rPr>
              <a:t>th</a:t>
            </a: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committee supported the</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 proposed connection</a:t>
            </a: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 between the park and the hotel, and the back entrance, but advised Staff to seek clarification on access and the gradient of public to private spaces which was addressed in the concept presented today.</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Several other key items were raised and which have been addressed:</a:t>
            </a:r>
          </a:p>
          <a:p>
            <a:pPr marL="685800" lvl="1" indent="-228600">
              <a:buFont typeface="+mj-lt"/>
              <a:buAutoNum type="arabicPeriod"/>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Detail was sought on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connectivity and Universal Accessibility</a:t>
            </a: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 from Rideau Street via the Canal Terraces. These have been addressed within the plan through the reconfigured southwest park entrance (sloped pathway) as well as NCC discussions with PSPC regarding public access to the elevators at 1 Wellington.</a:t>
            </a:r>
          </a:p>
          <a:p>
            <a:pPr marL="685800" lvl="1" indent="-228600">
              <a:buFont typeface="+mj-lt"/>
              <a:buAutoNum type="arabicPeriod"/>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mediation between the discrete landscape styles</a:t>
            </a: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 of the park and the hotel was another item which required further review. The concept design of the interface picks up on design elements of the park (rugged escarpment and rockery, curving geometry, and mature canopy trees) and blends it with the more formal features of the addition (rectilinear architecture, geometric paving, and flat parterre). The resulting proposal suggests a blending of the two styles but an overall predominance of the park.</a:t>
            </a:r>
          </a:p>
          <a:p>
            <a:pPr marL="685800" lvl="1" indent="-228600">
              <a:buFont typeface="+mj-lt"/>
              <a:buAutoNum type="arabicPeriod"/>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transverse pathway</a:t>
            </a: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 was also revisited – this element was widened from 3m to a varying width of up to 7m to provide a more generous circulation experience.</a:t>
            </a:r>
          </a:p>
          <a:p>
            <a:pPr marL="685800" lvl="1" indent="-228600">
              <a:buFont typeface="+mj-lt"/>
              <a:buAutoNum type="arabicPeriod"/>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Specific comments on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vegetation</a:t>
            </a: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 (existing and proposed) and the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Mackenzie Ave treatment</a:t>
            </a: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 (paving maintenance/durability) were noted and addressed in the concept plan, and the ancillary Level 2 approval on preparatory site works, as well as the forthcoming Level 2 approval on the Detailed Design.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[NEXT]</a:t>
            </a:r>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10</a:t>
            </a:fld>
            <a:endParaRPr lang="fr-CA" dirty="0"/>
          </a:p>
        </p:txBody>
      </p:sp>
    </p:spTree>
    <p:extLst>
      <p:ext uri="{BB962C8B-B14F-4D97-AF65-F5344CB8AC3E}">
        <p14:creationId xmlns:p14="http://schemas.microsoft.com/office/powerpoint/2010/main" val="1120311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concurrent Level 2 application for preparatory site works – including hoarding, staging and below-grade servicing - is currently under review at Staff-level and will be advancing for e-vote in the coming weeks.</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onset of these works is planned for this Fall. </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During this time, design work would advance with the MHP masterplan targeting an ACPDR presentation in late Fall with the detailed design for the interface finalized for the Level 2 approval  </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Works would progress on the addition and surrounding lands, looking ahead to completion of the project in 2024.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[NEXT]</a:t>
            </a:r>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11</a:t>
            </a:fld>
            <a:endParaRPr lang="fr-CA" dirty="0"/>
          </a:p>
        </p:txBody>
      </p:sp>
    </p:spTree>
    <p:extLst>
      <p:ext uri="{BB962C8B-B14F-4D97-AF65-F5344CB8AC3E}">
        <p14:creationId xmlns:p14="http://schemas.microsoft.com/office/powerpoint/2010/main" val="3054953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To summarize, we are seeking approval on the Concept Design of the interface between the proposed Château Laurier addition and the surrounding NCC lands.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[NEXT]</a:t>
            </a:r>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12</a:t>
            </a:fld>
            <a:endParaRPr lang="fr-CA" dirty="0"/>
          </a:p>
        </p:txBody>
      </p:sp>
    </p:spTree>
    <p:extLst>
      <p:ext uri="{BB962C8B-B14F-4D97-AF65-F5344CB8AC3E}">
        <p14:creationId xmlns:p14="http://schemas.microsoft.com/office/powerpoint/2010/main" val="1354705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200" b="0" i="0" kern="1200" dirty="0">
                <a:solidFill>
                  <a:schemeClr val="tx1"/>
                </a:solidFill>
                <a:effectLst/>
                <a:latin typeface="Slate Std" panose="02000506040000020004" pitchFamily="2" charset="77"/>
                <a:ea typeface="ＭＳ Ｐゴシック" pitchFamily="34" charset="-128"/>
                <a:cs typeface="ＭＳ Ｐゴシック" charset="0"/>
              </a:rPr>
              <a:t>Et voici la recommandation en français </a:t>
            </a:r>
            <a:r>
              <a:rPr lang="fr-FR" sz="1200" b="1" i="0" kern="1200" dirty="0">
                <a:solidFill>
                  <a:schemeClr val="tx1"/>
                </a:solidFill>
                <a:effectLst/>
                <a:latin typeface="Slate Std" panose="02000506040000020004" pitchFamily="2" charset="77"/>
                <a:ea typeface="ＭＳ Ｐゴシック" pitchFamily="34" charset="-128"/>
                <a:cs typeface="ＭＳ Ｐゴシック" charset="0"/>
              </a:rPr>
              <a:t>[NEXT]</a:t>
            </a:r>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13</a:t>
            </a:fld>
            <a:endParaRPr lang="fr-CA" dirty="0"/>
          </a:p>
        </p:txBody>
      </p:sp>
    </p:spTree>
    <p:extLst>
      <p:ext uri="{BB962C8B-B14F-4D97-AF65-F5344CB8AC3E}">
        <p14:creationId xmlns:p14="http://schemas.microsoft.com/office/powerpoint/2010/main" val="2072007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b="0" i="0" kern="1200">
                <a:solidFill>
                  <a:schemeClr val="tx1"/>
                </a:solidFill>
                <a:effectLst/>
                <a:latin typeface="Slate Std" panose="02000506040000020004" pitchFamily="2" charset="77"/>
                <a:ea typeface="ＭＳ Ｐゴシック" pitchFamily="34" charset="-128"/>
                <a:cs typeface="ＭＳ Ｐゴシック" charset="0"/>
              </a:rPr>
              <a:t>Thank you for your time – that concludes today’s presentation.</a:t>
            </a:r>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14</a:t>
            </a:fld>
            <a:endParaRPr lang="fr-CA" dirty="0"/>
          </a:p>
        </p:txBody>
      </p:sp>
    </p:spTree>
    <p:extLst>
      <p:ext uri="{BB962C8B-B14F-4D97-AF65-F5344CB8AC3E}">
        <p14:creationId xmlns:p14="http://schemas.microsoft.com/office/powerpoint/2010/main" val="1216682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Here is the concept for the Major’s Hill Park interface. In it, the addition is treated as a pavilion in the park, but the park comes first.</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transverse pathway is extended from 3m, to a width of up to 7m for more generous circulation space and articulate the connection point with the pathway into the park, which is a flush UA connection leading right into the new hotel entrance, as shown in the section on the upper right. These pathways and entrance will be open year round during the park’s hours of operation.</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grade change between the two sites will be accommodated by rockery (which recalls the park escarpment) and retaining walls (which references the hotel architecture)</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A loose boundary is created by seating walls, columns, steps, planters and plantings which provide a pleasant and welcoming threshold between public and semi-public spaces.</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Enhanced tree canopy in the park frames the addition as well as views outwards, and buffers between the verticality of the new building and the horizontality of the central lawn, as illustrated in the section on the bottom left of the slide.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[NEXT]</a:t>
            </a:r>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15</a:t>
            </a:fld>
            <a:endParaRPr lang="fr-CA" dirty="0"/>
          </a:p>
        </p:txBody>
      </p:sp>
    </p:spTree>
    <p:extLst>
      <p:ext uri="{BB962C8B-B14F-4D97-AF65-F5344CB8AC3E}">
        <p14:creationId xmlns:p14="http://schemas.microsoft.com/office/powerpoint/2010/main" val="1533028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Located in the heart of downtown Ottawa, the Château Laurier occupies a prominent position in the Capital </a:t>
            </a:r>
            <a:r>
              <a:rPr lang="en-CA" sz="1200" b="0" i="0" kern="1200" dirty="0" err="1">
                <a:solidFill>
                  <a:schemeClr val="tx1"/>
                </a:solidFill>
                <a:effectLst/>
                <a:latin typeface="Slate Std" panose="02000506040000020004" pitchFamily="2" charset="77"/>
                <a:ea typeface="ＭＳ Ｐゴシック" pitchFamily="34" charset="-128"/>
                <a:cs typeface="ＭＳ Ｐゴシック" charset="0"/>
              </a:rPr>
              <a:t>viewscape</a:t>
            </a: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new addition is to be constructed behind the existing hotel. As Kalen mentioned, this is private property, so it is not subject to NCC approval. The addition received the necessary municipal approvals earlier this year.</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NCC design approval is being sought for the interface between the new addition and surrounding NCC lands to ensure optimum integration, coordination and design excellence.</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Today’s presentation will focus on the </a:t>
            </a:r>
            <a:r>
              <a:rPr lang="en-CA" sz="1200" b="0" i="0" u="sng" kern="1200" dirty="0">
                <a:solidFill>
                  <a:schemeClr val="tx1"/>
                </a:solidFill>
                <a:effectLst/>
                <a:latin typeface="Slate Std" panose="02000506040000020004" pitchFamily="2" charset="77"/>
                <a:ea typeface="ＭＳ Ｐゴシック" pitchFamily="34" charset="-128"/>
                <a:cs typeface="ＭＳ Ｐゴシック" charset="0"/>
              </a:rPr>
              <a:t>concept design stage</a:t>
            </a: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 for the interfaces. Temporary construction impacts, including preparatory site works, are being managed as a separate Level 2 approval currently under review at staff level.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[NEXT]</a:t>
            </a:r>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2</a:t>
            </a:fld>
            <a:endParaRPr lang="fr-CA" dirty="0"/>
          </a:p>
        </p:txBody>
      </p:sp>
    </p:spTree>
    <p:extLst>
      <p:ext uri="{BB962C8B-B14F-4D97-AF65-F5344CB8AC3E}">
        <p14:creationId xmlns:p14="http://schemas.microsoft.com/office/powerpoint/2010/main" val="2004801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To elaborate on the land ownership, this map illustrates the NCC’s property in green which surrounds the hotel parcel on all four sides, including:</a:t>
            </a:r>
          </a:p>
          <a:p>
            <a:pPr marL="628650" lvl="1" indent="-171450">
              <a:buFont typeface="Courier New" panose="02070309020205020404" pitchFamily="49" charset="0"/>
              <a:buChar char="o"/>
            </a:pPr>
            <a:r>
              <a:rPr lang="en-CA" sz="1200" b="0" i="0" kern="1200" dirty="0">
                <a:solidFill>
                  <a:schemeClr val="tx1"/>
                </a:solidFill>
                <a:effectLst/>
                <a:latin typeface="Slate Std" panose="02000506040000020004" pitchFamily="2" charset="77"/>
                <a:ea typeface="ＭＳ Ｐゴシック" pitchFamily="34" charset="-128"/>
                <a:cs typeface="+mn-cs"/>
              </a:rPr>
              <a:t>Major’s Hill Park on the north side</a:t>
            </a:r>
          </a:p>
          <a:p>
            <a:pPr marL="628650" lvl="1" indent="-171450">
              <a:buFont typeface="Courier New" panose="02070309020205020404" pitchFamily="49" charset="0"/>
              <a:buChar char="o"/>
            </a:pPr>
            <a:r>
              <a:rPr lang="en-CA" sz="1200" b="0" i="0" kern="1200" dirty="0">
                <a:solidFill>
                  <a:schemeClr val="tx1"/>
                </a:solidFill>
                <a:effectLst/>
                <a:latin typeface="Slate Std" panose="02000506040000020004" pitchFamily="2" charset="77"/>
                <a:ea typeface="ＭＳ Ｐゴシック" pitchFamily="34" charset="-128"/>
                <a:cs typeface="+mn-cs"/>
              </a:rPr>
              <a:t>The Rideau Canal Upper and Lower Terraces on the west</a:t>
            </a:r>
          </a:p>
          <a:p>
            <a:pPr marL="628650" lvl="1" indent="-171450">
              <a:buFont typeface="Courier New" panose="02070309020205020404" pitchFamily="49" charset="0"/>
              <a:buChar char="o"/>
            </a:pPr>
            <a:r>
              <a:rPr lang="en-CA" sz="1200" b="0" i="0" kern="1200" dirty="0">
                <a:solidFill>
                  <a:schemeClr val="tx1"/>
                </a:solidFill>
                <a:effectLst/>
                <a:latin typeface="Slate Std" panose="02000506040000020004" pitchFamily="2" charset="77"/>
                <a:ea typeface="ＭＳ Ｐゴシック" pitchFamily="34" charset="-128"/>
                <a:cs typeface="+mn-cs"/>
              </a:rPr>
              <a:t>Mackenzie Avenue to the east, and</a:t>
            </a:r>
          </a:p>
          <a:p>
            <a:pPr marL="628650" lvl="1" indent="-171450">
              <a:buFont typeface="Courier New" panose="02070309020205020404" pitchFamily="49" charset="0"/>
              <a:buChar char="o"/>
            </a:pPr>
            <a:r>
              <a:rPr lang="en-CA" sz="1200" b="0" i="0" kern="1200" dirty="0">
                <a:solidFill>
                  <a:schemeClr val="tx1"/>
                </a:solidFill>
                <a:effectLst/>
                <a:latin typeface="Slate Std" panose="02000506040000020004" pitchFamily="2" charset="77"/>
                <a:ea typeface="ＭＳ Ｐゴシック" pitchFamily="34" charset="-128"/>
                <a:cs typeface="+mn-cs"/>
              </a:rPr>
              <a:t>Rideau Street on the south side.</a:t>
            </a:r>
          </a:p>
          <a:p>
            <a:pPr marL="1085850" lvl="2" indent="-171450">
              <a:buFont typeface="Wingdings" panose="05000000000000000000" pitchFamily="2" charset="2"/>
              <a:buChar char="§"/>
            </a:pPr>
            <a:r>
              <a:rPr lang="en-CA" sz="1200" b="0" i="0" kern="1200" dirty="0">
                <a:solidFill>
                  <a:schemeClr val="tx1"/>
                </a:solidFill>
                <a:effectLst/>
                <a:latin typeface="Slate Std" panose="02000506040000020004" pitchFamily="2" charset="77"/>
                <a:ea typeface="ＭＳ Ｐゴシック" pitchFamily="34" charset="-128"/>
                <a:cs typeface="+mn-cs"/>
              </a:rPr>
              <a:t>Both Mackenzie and Rideau are part of Confederation Boulevard, the NCC’s ceremonial route.</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Château Laurier addition is one of several major projects under development within this vicinity, and it is seen as a great opportunity to leverage for a consistent, high-quality landscape experience in the adjacent NCC lands, especially Major’s Hill Park.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[NEXT]</a:t>
            </a:r>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3</a:t>
            </a:fld>
            <a:endParaRPr lang="fr-CA" dirty="0"/>
          </a:p>
        </p:txBody>
      </p:sp>
    </p:spTree>
    <p:extLst>
      <p:ext uri="{BB962C8B-B14F-4D97-AF65-F5344CB8AC3E}">
        <p14:creationId xmlns:p14="http://schemas.microsoft.com/office/powerpoint/2010/main" val="4016702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This is the approved design for the Château Laurier’s new addition, which will feature an Eastern pavilion of 10 storeys, a Western pavilion of 11 storeys, and a two-story glass link in between.</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main floor will contain a lobby, meeting rooms and a proposed café/bistro at-grade.</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To note: this rendering captures the architectural proposal, whereas the vision for the interface with the park will be illustrated later on in the presentation.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[NEXT]</a:t>
            </a:r>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4</a:t>
            </a:fld>
            <a:endParaRPr lang="fr-CA" dirty="0"/>
          </a:p>
        </p:txBody>
      </p:sp>
    </p:spTree>
    <p:extLst>
      <p:ext uri="{BB962C8B-B14F-4D97-AF65-F5344CB8AC3E}">
        <p14:creationId xmlns:p14="http://schemas.microsoft.com/office/powerpoint/2010/main" val="2582890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Proponent’s site plan contains several elements which establish an enhanced connectivity and improved landscape experience:</a:t>
            </a:r>
          </a:p>
          <a:p>
            <a:pPr marL="685800" lvl="1" indent="-228600">
              <a:buFont typeface="+mj-lt"/>
              <a:buAutoNum type="arabicPeriod"/>
            </a:pPr>
            <a:r>
              <a:rPr lang="en-CA" sz="1200" b="0" i="0" kern="1200" dirty="0">
                <a:solidFill>
                  <a:schemeClr val="tx1"/>
                </a:solidFill>
                <a:effectLst/>
                <a:latin typeface="Slate Std" panose="02000506040000020004" pitchFamily="2" charset="77"/>
                <a:ea typeface="ＭＳ Ｐゴシック" pitchFamily="34" charset="-128"/>
                <a:cs typeface="+mn-cs"/>
              </a:rPr>
              <a:t>Firstly, a new inner courtyard is included between the hotel and addition – as shown by the orange star. This feature enhances the facility’s ballroom offerings and provide for a new grand staircase connecting down to the lower canal terrace (as seen in the top left image). This courtyard would be accessible to the public outside of private events.</a:t>
            </a:r>
          </a:p>
          <a:p>
            <a:pPr marL="685800" lvl="1" indent="-228600">
              <a:buFont typeface="+mj-lt"/>
              <a:buAutoNum type="arabicPeriod"/>
            </a:pPr>
            <a:r>
              <a:rPr lang="en-CA" sz="1200" b="0" i="0" kern="1200" dirty="0">
                <a:solidFill>
                  <a:schemeClr val="tx1"/>
                </a:solidFill>
                <a:effectLst/>
                <a:latin typeface="Slate Std" panose="02000506040000020004" pitchFamily="2" charset="77"/>
                <a:ea typeface="ＭＳ Ｐゴシック" pitchFamily="34" charset="-128"/>
                <a:cs typeface="+mn-cs"/>
              </a:rPr>
              <a:t>Secondly, a transverse pathway – as shown by the red arrow - links Mackenzie to the Rideau Canal Terrace and provides improved connectivity in this area. Maintained by the Proponent, this pathway is to be open and publicly-accessible year round.</a:t>
            </a:r>
          </a:p>
          <a:p>
            <a:pPr marL="685800" lvl="1" indent="-228600">
              <a:buFont typeface="+mj-lt"/>
              <a:buAutoNum type="arabicPeriod"/>
            </a:pPr>
            <a:r>
              <a:rPr lang="en-CA" sz="1200" b="0" i="0" kern="1200" dirty="0">
                <a:solidFill>
                  <a:schemeClr val="tx1"/>
                </a:solidFill>
                <a:effectLst/>
                <a:latin typeface="Slate Std" panose="02000506040000020004" pitchFamily="2" charset="77"/>
                <a:ea typeface="ＭＳ Ｐゴシック" pitchFamily="34" charset="-128"/>
                <a:cs typeface="+mn-cs"/>
              </a:rPr>
              <a:t>Thirdly, a new primary public entrance at the back of the addition (as seen in the bottom left image) will connect Major’s Hill Park to the public main floor of the hotel (via the ‘Adam Room’ Corridor) and beyond to Rideau Street – as shown by the dark blue arrow. </a:t>
            </a:r>
            <a:r>
              <a:rPr lang="en-CA" sz="1200" b="1" i="0" kern="1200" dirty="0">
                <a:solidFill>
                  <a:schemeClr val="tx1"/>
                </a:solidFill>
                <a:effectLst/>
                <a:latin typeface="Slate Std" panose="02000506040000020004" pitchFamily="2" charset="77"/>
                <a:ea typeface="ＭＳ Ｐゴシック" pitchFamily="34" charset="-128"/>
                <a:cs typeface="+mn-cs"/>
              </a:rPr>
              <a:t>[NEXT]</a:t>
            </a:r>
            <a:endParaRPr lang="en-CA" sz="1200" b="0" i="0" kern="1200" dirty="0">
              <a:solidFill>
                <a:schemeClr val="tx1"/>
              </a:solidFill>
              <a:effectLst/>
              <a:latin typeface="Slate Std" panose="02000506040000020004" pitchFamily="2" charset="77"/>
              <a:ea typeface="ＭＳ Ｐゴシック" pitchFamily="34" charset="-128"/>
              <a:cs typeface="+mn-cs"/>
            </a:endParaRPr>
          </a:p>
          <a:p>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5</a:t>
            </a:fld>
            <a:endParaRPr lang="fr-CA" dirty="0"/>
          </a:p>
        </p:txBody>
      </p:sp>
    </p:spTree>
    <p:extLst>
      <p:ext uri="{BB962C8B-B14F-4D97-AF65-F5344CB8AC3E}">
        <p14:creationId xmlns:p14="http://schemas.microsoft.com/office/powerpoint/2010/main" val="26579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Furthermore, urban design improvements to Mackenzie Avenue are incorporated in this project.</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This includes a new forecourt with loading dock/bus drop-off area which features the Confederation Boulevard design standards and palette of materials.</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Seating and plantings, including street trees, will continue the language of this ceremonial boulevard and help extend the greenery of Major’s Hill Park along the streetscape.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[NEXT]</a:t>
            </a:r>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a:p>
            <a:endParaRPr lang="en-CA" dirty="0"/>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6</a:t>
            </a:fld>
            <a:endParaRPr lang="fr-CA" dirty="0"/>
          </a:p>
        </p:txBody>
      </p:sp>
    </p:spTree>
    <p:extLst>
      <p:ext uri="{BB962C8B-B14F-4D97-AF65-F5344CB8AC3E}">
        <p14:creationId xmlns:p14="http://schemas.microsoft.com/office/powerpoint/2010/main" val="3068848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south interface of the site is particularly crucial for the NCC because it sits adjacent to Major’s Hill Park, one of Ottawa’s oldest and most significant urban greenspaces.</a:t>
            </a:r>
            <a:endParaRPr lang="en-CA" sz="1400" b="0" i="0" kern="1200" dirty="0">
              <a:solidFill>
                <a:schemeClr val="tx1"/>
              </a:solidFill>
              <a:effectLst/>
              <a:latin typeface="Slate Std" panose="02000506040000020004" pitchFamily="2" charset="77"/>
              <a:ea typeface="ＭＳ Ｐゴシック" pitchFamily="34" charset="-128"/>
              <a:cs typeface="ＭＳ Ｐゴシック" charset="0"/>
            </a:endParaRP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While the park will be addressed in the Core Area Sector Plan update as well as an upcoming Masterplan, review of the south interface has advanced more quickly to accommodate project timelines and to leverage the current opportunity for a more seamless integration between these two iconic sites – that is, to enhance the new frontage without compromising the welcoming and public character of the park.</a:t>
            </a:r>
            <a:endParaRPr lang="en-CA" sz="1400" b="0" i="0" kern="1200" dirty="0">
              <a:solidFill>
                <a:schemeClr val="tx1"/>
              </a:solidFill>
              <a:effectLst/>
              <a:latin typeface="Slate Std" panose="02000506040000020004" pitchFamily="2" charset="77"/>
              <a:ea typeface="ＭＳ Ｐゴシック" pitchFamily="34" charset="-128"/>
              <a:cs typeface="ＭＳ Ｐゴシック" charset="0"/>
            </a:endParaRP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NCC Staff have overseen the design process, organizing workshops with a focus on connectivity, UA, lighting and protected views.</a:t>
            </a:r>
            <a:endParaRPr lang="en-CA" sz="1400" b="0" i="0" kern="1200" dirty="0">
              <a:solidFill>
                <a:schemeClr val="tx1"/>
              </a:solidFill>
              <a:effectLst/>
              <a:latin typeface="Slate Std" panose="02000506040000020004" pitchFamily="2" charset="77"/>
              <a:ea typeface="ＭＳ Ｐゴシック" pitchFamily="34" charset="-128"/>
              <a:cs typeface="ＭＳ Ｐゴシック" charset="0"/>
            </a:endParaRP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Three design directions prepared by the NCC have guided this process: </a:t>
            </a:r>
            <a:endParaRPr lang="en-CA" sz="1400" b="0" i="0" kern="1200" dirty="0">
              <a:solidFill>
                <a:schemeClr val="tx1"/>
              </a:solidFill>
              <a:effectLst/>
              <a:latin typeface="Slate Std" panose="02000506040000020004" pitchFamily="2" charset="77"/>
              <a:ea typeface="ＭＳ Ｐゴシック" pitchFamily="34" charset="-128"/>
              <a:cs typeface="ＭＳ Ｐゴシック" charset="0"/>
            </a:endParaRPr>
          </a:p>
          <a:p>
            <a:pPr marL="685800" lvl="1" indent="-228600">
              <a:buFont typeface="+mj-lt"/>
              <a:buAutoNum type="arabicPeriod"/>
            </a:pPr>
            <a:r>
              <a:rPr lang="en-CA" sz="1200" b="0" i="0" kern="1200" dirty="0">
                <a:solidFill>
                  <a:schemeClr val="tx1"/>
                </a:solidFill>
                <a:effectLst/>
                <a:latin typeface="Slate Std" panose="02000506040000020004" pitchFamily="2" charset="77"/>
                <a:ea typeface="ＭＳ Ｐゴシック" pitchFamily="34" charset="-128"/>
                <a:cs typeface="+mn-cs"/>
              </a:rPr>
              <a:t>To renew the park’s Picturesque design legacy</a:t>
            </a:r>
            <a:endParaRPr lang="en-CA" sz="1400" b="0" i="0" kern="1200" dirty="0">
              <a:solidFill>
                <a:schemeClr val="tx1"/>
              </a:solidFill>
              <a:effectLst/>
              <a:latin typeface="Slate Std" panose="02000506040000020004" pitchFamily="2" charset="77"/>
              <a:ea typeface="ＭＳ Ｐゴシック" pitchFamily="34" charset="-128"/>
              <a:cs typeface="+mn-cs"/>
            </a:endParaRPr>
          </a:p>
          <a:p>
            <a:pPr marL="685800" lvl="1" indent="-228600">
              <a:buFont typeface="+mj-lt"/>
              <a:buAutoNum type="arabicPeriod"/>
            </a:pPr>
            <a:r>
              <a:rPr lang="en-CA" sz="1200" b="0" i="0" kern="1200" dirty="0">
                <a:solidFill>
                  <a:schemeClr val="tx1"/>
                </a:solidFill>
                <a:effectLst/>
                <a:latin typeface="Slate Std" panose="02000506040000020004" pitchFamily="2" charset="77"/>
                <a:ea typeface="ＭＳ Ｐゴシック" pitchFamily="34" charset="-128"/>
                <a:cs typeface="+mn-cs"/>
              </a:rPr>
              <a:t>To enhance the riverfront landscape as a green setting for Capital institutions, and </a:t>
            </a:r>
            <a:endParaRPr lang="en-CA" sz="1400" b="0" i="0" kern="1200" dirty="0">
              <a:solidFill>
                <a:schemeClr val="tx1"/>
              </a:solidFill>
              <a:effectLst/>
              <a:latin typeface="Slate Std" panose="02000506040000020004" pitchFamily="2" charset="77"/>
              <a:ea typeface="ＭＳ Ｐゴシック" pitchFamily="34" charset="-128"/>
              <a:cs typeface="+mn-cs"/>
            </a:endParaRPr>
          </a:p>
          <a:p>
            <a:pPr marL="685800" lvl="1" indent="-228600">
              <a:buFont typeface="+mj-lt"/>
              <a:buAutoNum type="arabicPeriod"/>
            </a:pPr>
            <a:r>
              <a:rPr lang="en-CA" sz="1200" b="0" i="0" kern="1200" dirty="0">
                <a:solidFill>
                  <a:schemeClr val="tx1"/>
                </a:solidFill>
                <a:effectLst/>
                <a:latin typeface="Slate Std" panose="02000506040000020004" pitchFamily="2" charset="77"/>
                <a:ea typeface="ＭＳ Ｐゴシック" pitchFamily="34" charset="-128"/>
                <a:cs typeface="+mn-cs"/>
              </a:rPr>
              <a:t>To reinforce the unique and rugged character of our Capital landscape. </a:t>
            </a:r>
            <a:r>
              <a:rPr lang="en-CA" sz="1200" b="1" i="0" kern="1200" dirty="0">
                <a:solidFill>
                  <a:schemeClr val="tx1"/>
                </a:solidFill>
                <a:effectLst/>
                <a:latin typeface="Slate Std" panose="02000506040000020004" pitchFamily="2" charset="77"/>
                <a:ea typeface="ＭＳ Ｐゴシック" pitchFamily="34" charset="-128"/>
                <a:cs typeface="+mn-cs"/>
              </a:rPr>
              <a:t>[NEXT]</a:t>
            </a:r>
            <a:endParaRPr lang="en-CA" sz="1400" b="0" i="0" kern="1200" dirty="0">
              <a:solidFill>
                <a:schemeClr val="tx1"/>
              </a:solidFill>
              <a:effectLst/>
              <a:latin typeface="Slate Std" panose="02000506040000020004" pitchFamily="2" charset="77"/>
              <a:ea typeface="ＭＳ Ｐゴシック" pitchFamily="34" charset="-128"/>
              <a:cs typeface="+mn-cs"/>
            </a:endParaRPr>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7</a:t>
            </a:fld>
            <a:endParaRPr lang="fr-CA" dirty="0"/>
          </a:p>
        </p:txBody>
      </p:sp>
    </p:spTree>
    <p:extLst>
      <p:ext uri="{BB962C8B-B14F-4D97-AF65-F5344CB8AC3E}">
        <p14:creationId xmlns:p14="http://schemas.microsoft.com/office/powerpoint/2010/main" val="527563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Here is the concept for the Major’s Hill Park interface. In it, the addition is treated as a pavilion in the park, but the park comes first.</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transverse pathway is extended from 3m, to a width of up to 7m for more generous circulation space and articulate the connection point with the pathway into the park, which is a flush UA connection leading right into the new hotel entrance, as shown in the section on the upper right. These pathways and entrance will be open year round during the park’s hours of operation.</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The grade change between the two sites will be accommodated by rockery (which recalls the park escarpment) and retaining walls (which references the hotel architecture)</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A loose boundary is created by seating walls, columns, steps, planters and plantings which provide a pleasant and welcoming threshold between public and semi-public spaces.</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Enhanced tree canopy in the park frames the addition as well as views outwards, and buffers between the verticality of the new building and the horizontality of the central lawn, as illustrated in the section on the bottom left of the slide.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[NEXT]</a:t>
            </a:r>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8</a:t>
            </a:fld>
            <a:endParaRPr lang="fr-CA" dirty="0"/>
          </a:p>
        </p:txBody>
      </p:sp>
    </p:spTree>
    <p:extLst>
      <p:ext uri="{BB962C8B-B14F-4D97-AF65-F5344CB8AC3E}">
        <p14:creationId xmlns:p14="http://schemas.microsoft.com/office/powerpoint/2010/main" val="2555303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A grander entrance into park is proposed from the Rideau Canal Terrace.</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This features an expansion to include a new accessible sloped pathway into the park, with a gentle gradient of about 3% and is a major improvement to the current pinch point at this corner. </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This element picks up on the park’s design language of the rough, vegetated escarpment, and flows down gently and elegantly to meet the terrace.</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A potential future connection down to Pioneers Road in accounted for, and could form part of a future phase of the park’s development.</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To complete this accessible link into the park, the NCC in currently in talks with PSPC to improve accessibility down from Rideau Street.</a:t>
            </a:r>
          </a:p>
          <a:p>
            <a:pPr marL="0" lvl="0" indent="0">
              <a:buFont typeface="Arial" panose="020B0604020202020204" pitchFamily="34" charset="0"/>
              <a:buNone/>
            </a:pPr>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All of the interventions proposed today will incorporate high quality materials and finishes, and subtle, context-sensitive lighting.</a:t>
            </a:r>
          </a:p>
          <a:p>
            <a:pPr marL="171450" lvl="0" indent="-171450">
              <a:buFont typeface="Arial" panose="020B0604020202020204" pitchFamily="34" charset="0"/>
              <a:buChar char="•"/>
            </a:pPr>
            <a:r>
              <a:rPr lang="en-CA" sz="1200" b="0" i="0" kern="1200" dirty="0">
                <a:solidFill>
                  <a:schemeClr val="tx1"/>
                </a:solidFill>
                <a:effectLst/>
                <a:latin typeface="Slate Std" panose="02000506040000020004" pitchFamily="2" charset="77"/>
                <a:ea typeface="ＭＳ Ｐゴシック" pitchFamily="34" charset="-128"/>
                <a:cs typeface="ＭＳ Ｐゴシック" charset="0"/>
              </a:rPr>
              <a:t>This will be to be managed in the subsequent Level 2 approval for detailed design to ensure consistency with initial vision and NCC standards. </a:t>
            </a:r>
            <a:r>
              <a:rPr lang="en-CA" sz="1200" b="1" i="0" kern="1200" dirty="0">
                <a:solidFill>
                  <a:schemeClr val="tx1"/>
                </a:solidFill>
                <a:effectLst/>
                <a:latin typeface="Slate Std" panose="02000506040000020004" pitchFamily="2" charset="77"/>
                <a:ea typeface="ＭＳ Ｐゴシック" pitchFamily="34" charset="-128"/>
                <a:cs typeface="ＭＳ Ｐゴシック" charset="0"/>
              </a:rPr>
              <a:t>[NEXT]</a:t>
            </a:r>
            <a:endParaRPr lang="en-CA" sz="1200" b="0" i="0" kern="1200" dirty="0">
              <a:solidFill>
                <a:schemeClr val="tx1"/>
              </a:solidFill>
              <a:effectLst/>
              <a:latin typeface="Slate Std" panose="02000506040000020004" pitchFamily="2" charset="77"/>
              <a:ea typeface="ＭＳ Ｐゴシック" pitchFamily="34" charset="-128"/>
              <a:cs typeface="ＭＳ Ｐゴシック" charset="0"/>
            </a:endParaRPr>
          </a:p>
        </p:txBody>
      </p:sp>
      <p:sp>
        <p:nvSpPr>
          <p:cNvPr id="4" name="Slide Number Placeholder 3"/>
          <p:cNvSpPr>
            <a:spLocks noGrp="1"/>
          </p:cNvSpPr>
          <p:nvPr>
            <p:ph type="sldNum" sz="quarter" idx="5"/>
          </p:nvPr>
        </p:nvSpPr>
        <p:spPr/>
        <p:txBody>
          <a:bodyPr/>
          <a:lstStyle/>
          <a:p>
            <a:pPr>
              <a:defRPr/>
            </a:pPr>
            <a:fld id="{223F3D09-E4C5-A649-814B-2ECD13569DAC}" type="slidenum">
              <a:rPr lang="fr-CA" smtClean="0"/>
              <a:pPr>
                <a:defRPr/>
              </a:pPr>
              <a:t>9</a:t>
            </a:fld>
            <a:endParaRPr lang="fr-CA" dirty="0"/>
          </a:p>
        </p:txBody>
      </p:sp>
    </p:spTree>
    <p:extLst>
      <p:ext uri="{BB962C8B-B14F-4D97-AF65-F5344CB8AC3E}">
        <p14:creationId xmlns:p14="http://schemas.microsoft.com/office/powerpoint/2010/main" val="616248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ityscap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B570C9B-0CB5-A94F-8873-F9BA7D1378AC}"/>
              </a:ext>
            </a:extLst>
          </p:cNvPr>
          <p:cNvPicPr>
            <a:picLocks noChangeAspect="1"/>
          </p:cNvPicPr>
          <p:nvPr userDrawn="1"/>
        </p:nvPicPr>
        <p:blipFill>
          <a:blip r:embed="rId2"/>
          <a:stretch>
            <a:fillRect/>
          </a:stretch>
        </p:blipFill>
        <p:spPr>
          <a:xfrm>
            <a:off x="0" y="0"/>
            <a:ext cx="14630400" cy="5602864"/>
          </a:xfrm>
          <a:prstGeom prst="rect">
            <a:avLst/>
          </a:prstGeom>
        </p:spPr>
      </p:pic>
      <p:pic>
        <p:nvPicPr>
          <p:cNvPr id="18" name="Picture 17">
            <a:extLst>
              <a:ext uri="{FF2B5EF4-FFF2-40B4-BE49-F238E27FC236}">
                <a16:creationId xmlns:a16="http://schemas.microsoft.com/office/drawing/2014/main" id="{8316F338-BB0D-6C42-A1E1-54691A4AF660}"/>
              </a:ext>
            </a:extLst>
          </p:cNvPr>
          <p:cNvPicPr>
            <a:picLocks noChangeAspect="1"/>
          </p:cNvPicPr>
          <p:nvPr userDrawn="1"/>
        </p:nvPicPr>
        <p:blipFill>
          <a:blip r:embed="rId3"/>
          <a:stretch>
            <a:fillRect/>
          </a:stretch>
        </p:blipFill>
        <p:spPr>
          <a:xfrm>
            <a:off x="5136724" y="787401"/>
            <a:ext cx="4343400" cy="1473200"/>
          </a:xfrm>
          <a:prstGeom prst="rect">
            <a:avLst/>
          </a:prstGeom>
        </p:spPr>
      </p:pic>
      <p:sp>
        <p:nvSpPr>
          <p:cNvPr id="9" name="Title 1">
            <a:extLst>
              <a:ext uri="{FF2B5EF4-FFF2-40B4-BE49-F238E27FC236}">
                <a16:creationId xmlns:a16="http://schemas.microsoft.com/office/drawing/2014/main" id="{BF119DB8-D22B-0343-8B9F-0F6792103E8E}"/>
              </a:ext>
            </a:extLst>
          </p:cNvPr>
          <p:cNvSpPr>
            <a:spLocks noGrp="1"/>
          </p:cNvSpPr>
          <p:nvPr>
            <p:ph type="title" hasCustomPrompt="1"/>
          </p:nvPr>
        </p:nvSpPr>
        <p:spPr>
          <a:xfrm>
            <a:off x="228600" y="2514601"/>
            <a:ext cx="6934200" cy="1219199"/>
          </a:xfrm>
          <a:prstGeom prst="rect">
            <a:avLst/>
          </a:prstGeom>
        </p:spPr>
        <p:txBody>
          <a:bodyPr anchor="b"/>
          <a:lstStyle>
            <a:lvl1pPr algn="r">
              <a:lnSpc>
                <a:spcPts val="4500"/>
              </a:lnSpc>
              <a:defRPr sz="5000" kern="1600" spc="-80" baseline="0">
                <a:solidFill>
                  <a:schemeClr val="bg1"/>
                </a:solidFill>
                <a:latin typeface="Slate Std" panose="02000506040000020004" pitchFamily="2" charset="77"/>
              </a:defRPr>
            </a:lvl1pPr>
          </a:lstStyle>
          <a:p>
            <a:r>
              <a:rPr lang="en-US" dirty="0"/>
              <a:t>Title: in English</a:t>
            </a:r>
          </a:p>
        </p:txBody>
      </p:sp>
      <p:sp>
        <p:nvSpPr>
          <p:cNvPr id="10" name="Text Placeholder 3">
            <a:extLst>
              <a:ext uri="{FF2B5EF4-FFF2-40B4-BE49-F238E27FC236}">
                <a16:creationId xmlns:a16="http://schemas.microsoft.com/office/drawing/2014/main" id="{2C7ADC42-9010-FB4B-A5A5-ED97717FA77F}"/>
              </a:ext>
            </a:extLst>
          </p:cNvPr>
          <p:cNvSpPr>
            <a:spLocks noGrp="1"/>
          </p:cNvSpPr>
          <p:nvPr>
            <p:ph type="body" sz="quarter" idx="10" hasCustomPrompt="1"/>
          </p:nvPr>
        </p:nvSpPr>
        <p:spPr>
          <a:xfrm>
            <a:off x="228600" y="3798746"/>
            <a:ext cx="6934200" cy="773254"/>
          </a:xfrm>
          <a:prstGeom prst="rect">
            <a:avLst/>
          </a:prstGeom>
        </p:spPr>
        <p:txBody>
          <a:bodyPr anchor="t"/>
          <a:lstStyle>
            <a:lvl1pPr marL="0" indent="0" algn="r">
              <a:lnSpc>
                <a:spcPts val="2700"/>
              </a:lnSpc>
              <a:spcBef>
                <a:spcPts val="0"/>
              </a:spcBef>
              <a:buNone/>
              <a:defRPr sz="2800" spc="90" baseline="0">
                <a:solidFill>
                  <a:schemeClr val="bg1"/>
                </a:solidFill>
                <a:latin typeface="Laurentian Std" panose="02020402060506020403" pitchFamily="18" charset="77"/>
              </a:defRPr>
            </a:lvl1pPr>
            <a:lvl2pPr marL="457200" indent="0" algn="ctr">
              <a:buNone/>
              <a:defRPr/>
            </a:lvl2pPr>
            <a:lvl3pPr algn="ctr">
              <a:defRPr/>
            </a:lvl3pPr>
            <a:lvl4pPr algn="ctr">
              <a:defRPr/>
            </a:lvl4pPr>
            <a:lvl5pPr algn="ctr">
              <a:defRPr/>
            </a:lvl5pPr>
          </a:lstStyle>
          <a:p>
            <a:r>
              <a:rPr lang="en-US" dirty="0"/>
              <a:t>Subhead: in English</a:t>
            </a:r>
          </a:p>
        </p:txBody>
      </p:sp>
      <p:sp>
        <p:nvSpPr>
          <p:cNvPr id="14" name="Text Placeholder 3">
            <a:extLst>
              <a:ext uri="{FF2B5EF4-FFF2-40B4-BE49-F238E27FC236}">
                <a16:creationId xmlns:a16="http://schemas.microsoft.com/office/drawing/2014/main" id="{40BBCA74-02C5-474F-9903-FFF6ED45EF0B}"/>
              </a:ext>
            </a:extLst>
          </p:cNvPr>
          <p:cNvSpPr>
            <a:spLocks noGrp="1"/>
          </p:cNvSpPr>
          <p:nvPr>
            <p:ph type="body" sz="quarter" idx="11" hasCustomPrompt="1"/>
          </p:nvPr>
        </p:nvSpPr>
        <p:spPr>
          <a:xfrm>
            <a:off x="7467600" y="3798746"/>
            <a:ext cx="6934200" cy="773254"/>
          </a:xfrm>
          <a:prstGeom prst="rect">
            <a:avLst/>
          </a:prstGeom>
        </p:spPr>
        <p:txBody>
          <a:bodyPr anchor="t"/>
          <a:lstStyle>
            <a:lvl1pPr marL="0" indent="0" algn="l">
              <a:lnSpc>
                <a:spcPts val="2700"/>
              </a:lnSpc>
              <a:buNone/>
              <a:defRPr sz="2800" spc="90" baseline="0">
                <a:solidFill>
                  <a:schemeClr val="bg1"/>
                </a:solidFill>
                <a:latin typeface="Laurentian Std" panose="02020402060506020403" pitchFamily="18" charset="77"/>
              </a:defRPr>
            </a:lvl1pPr>
            <a:lvl2pPr marL="457200" indent="0" algn="ctr">
              <a:buNone/>
              <a:defRPr/>
            </a:lvl2pPr>
            <a:lvl3pPr algn="ctr">
              <a:defRPr/>
            </a:lvl3pPr>
            <a:lvl4pPr algn="ctr">
              <a:defRPr/>
            </a:lvl4pPr>
            <a:lvl5pPr algn="ctr">
              <a:defRPr/>
            </a:lvl5pPr>
          </a:lstStyle>
          <a:p>
            <a:r>
              <a:rPr lang="en-US" dirty="0"/>
              <a:t>Sous-</a:t>
            </a:r>
            <a:r>
              <a:rPr lang="en-US" dirty="0" err="1"/>
              <a:t>titre</a:t>
            </a:r>
            <a:r>
              <a:rPr lang="en-US" dirty="0"/>
              <a:t>: </a:t>
            </a:r>
            <a:r>
              <a:rPr lang="en-US" dirty="0" err="1"/>
              <a:t>en</a:t>
            </a:r>
            <a:r>
              <a:rPr lang="en-US" dirty="0"/>
              <a:t> </a:t>
            </a:r>
            <a:r>
              <a:rPr lang="en-US" dirty="0" err="1"/>
              <a:t>Français</a:t>
            </a:r>
            <a:endParaRPr lang="en-US" dirty="0"/>
          </a:p>
        </p:txBody>
      </p:sp>
      <p:sp>
        <p:nvSpPr>
          <p:cNvPr id="11" name="Text Placeholder 3">
            <a:extLst>
              <a:ext uri="{FF2B5EF4-FFF2-40B4-BE49-F238E27FC236}">
                <a16:creationId xmlns:a16="http://schemas.microsoft.com/office/drawing/2014/main" id="{4AF214B4-2C37-8843-ABE8-8D38DD8EE944}"/>
              </a:ext>
            </a:extLst>
          </p:cNvPr>
          <p:cNvSpPr>
            <a:spLocks noGrp="1"/>
          </p:cNvSpPr>
          <p:nvPr>
            <p:ph type="body" sz="quarter" idx="12" hasCustomPrompt="1"/>
          </p:nvPr>
        </p:nvSpPr>
        <p:spPr>
          <a:xfrm>
            <a:off x="228600" y="4724400"/>
            <a:ext cx="6934200" cy="773254"/>
          </a:xfrm>
          <a:prstGeom prst="rect">
            <a:avLst/>
          </a:prstGeom>
        </p:spPr>
        <p:txBody>
          <a:bodyPr anchor="t"/>
          <a:lstStyle>
            <a:lvl1pPr marL="0" indent="0" algn="r">
              <a:lnSpc>
                <a:spcPts val="2700"/>
              </a:lnSpc>
              <a:spcBef>
                <a:spcPts val="0"/>
              </a:spcBef>
              <a:buNone/>
              <a:defRPr sz="2500" b="0" i="0" spc="0" baseline="0">
                <a:solidFill>
                  <a:schemeClr val="bg1"/>
                </a:solidFill>
                <a:latin typeface="Slate Std" panose="02000506040000020004" pitchFamily="2" charset="77"/>
              </a:defRPr>
            </a:lvl1pPr>
            <a:lvl2pPr marL="457200" indent="0" algn="ctr">
              <a:buNone/>
              <a:defRPr/>
            </a:lvl2pPr>
            <a:lvl3pPr algn="ctr">
              <a:defRPr/>
            </a:lvl3pPr>
            <a:lvl4pPr algn="ctr">
              <a:defRPr/>
            </a:lvl4pPr>
            <a:lvl5pPr algn="ctr">
              <a:defRPr/>
            </a:lvl5pPr>
          </a:lstStyle>
          <a:p>
            <a:r>
              <a:rPr lang="en-US" dirty="0"/>
              <a:t>Date: in English</a:t>
            </a:r>
          </a:p>
        </p:txBody>
      </p:sp>
      <p:sp>
        <p:nvSpPr>
          <p:cNvPr id="20" name="Text Placeholder 3">
            <a:extLst>
              <a:ext uri="{FF2B5EF4-FFF2-40B4-BE49-F238E27FC236}">
                <a16:creationId xmlns:a16="http://schemas.microsoft.com/office/drawing/2014/main" id="{3A1C1D9C-A899-5C48-B98E-2D4F002DBA99}"/>
              </a:ext>
            </a:extLst>
          </p:cNvPr>
          <p:cNvSpPr>
            <a:spLocks noGrp="1"/>
          </p:cNvSpPr>
          <p:nvPr>
            <p:ph type="body" sz="quarter" idx="13" hasCustomPrompt="1"/>
          </p:nvPr>
        </p:nvSpPr>
        <p:spPr>
          <a:xfrm>
            <a:off x="7467600" y="4724400"/>
            <a:ext cx="6934200" cy="773254"/>
          </a:xfrm>
          <a:prstGeom prst="rect">
            <a:avLst/>
          </a:prstGeom>
        </p:spPr>
        <p:txBody>
          <a:bodyPr anchor="t"/>
          <a:lstStyle>
            <a:lvl1pPr marL="0" indent="0" algn="l">
              <a:lnSpc>
                <a:spcPts val="2700"/>
              </a:lnSpc>
              <a:spcBef>
                <a:spcPts val="0"/>
              </a:spcBef>
              <a:buNone/>
              <a:defRPr sz="2500" b="0" i="0" spc="0" baseline="0">
                <a:solidFill>
                  <a:schemeClr val="bg1"/>
                </a:solidFill>
                <a:latin typeface="Slate Std" panose="02000506040000020004" pitchFamily="2" charset="77"/>
              </a:defRPr>
            </a:lvl1pPr>
            <a:lvl2pPr marL="457200" indent="0" algn="ctr">
              <a:buNone/>
              <a:defRPr/>
            </a:lvl2pPr>
            <a:lvl3pPr algn="ctr">
              <a:defRPr/>
            </a:lvl3pPr>
            <a:lvl4pPr algn="ctr">
              <a:defRPr/>
            </a:lvl4pPr>
            <a:lvl5pPr algn="ctr">
              <a:defRPr/>
            </a:lvl5pPr>
          </a:lstStyle>
          <a:p>
            <a:r>
              <a:rPr lang="en-US" dirty="0"/>
              <a:t>Date : </a:t>
            </a:r>
            <a:r>
              <a:rPr lang="en-US" dirty="0" err="1"/>
              <a:t>en</a:t>
            </a:r>
            <a:r>
              <a:rPr lang="en-US" dirty="0"/>
              <a:t> </a:t>
            </a:r>
            <a:r>
              <a:rPr lang="en-US" dirty="0" err="1"/>
              <a:t>Français</a:t>
            </a:r>
            <a:endParaRPr lang="en-US" dirty="0"/>
          </a:p>
        </p:txBody>
      </p:sp>
      <p:sp>
        <p:nvSpPr>
          <p:cNvPr id="21" name="Text Placeholder 4">
            <a:extLst>
              <a:ext uri="{FF2B5EF4-FFF2-40B4-BE49-F238E27FC236}">
                <a16:creationId xmlns:a16="http://schemas.microsoft.com/office/drawing/2014/main" id="{0E1B5ACA-6939-894B-9E9E-74F48CB4375F}"/>
              </a:ext>
            </a:extLst>
          </p:cNvPr>
          <p:cNvSpPr>
            <a:spLocks noGrp="1"/>
          </p:cNvSpPr>
          <p:nvPr>
            <p:ph type="body" sz="quarter" idx="14" hasCustomPrompt="1"/>
          </p:nvPr>
        </p:nvSpPr>
        <p:spPr>
          <a:xfrm>
            <a:off x="7467600" y="2514601"/>
            <a:ext cx="6354763" cy="1219199"/>
          </a:xfrm>
          <a:prstGeom prst="rect">
            <a:avLst/>
          </a:prstGeom>
        </p:spPr>
        <p:txBody>
          <a:bodyPr anchor="b"/>
          <a:lstStyle>
            <a:lvl1pPr marL="0" indent="0">
              <a:lnSpc>
                <a:spcPts val="4500"/>
              </a:lnSpc>
              <a:buNone/>
              <a:defRPr sz="5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Tree>
    <p:extLst>
      <p:ext uri="{BB962C8B-B14F-4D97-AF65-F5344CB8AC3E}">
        <p14:creationId xmlns:p14="http://schemas.microsoft.com/office/powerpoint/2010/main" val="2489131154"/>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E9DEA1-B6AC-F647-AB7F-15D5EEDA0C90}"/>
              </a:ext>
            </a:extLst>
          </p:cNvPr>
          <p:cNvSpPr/>
          <p:nvPr userDrawn="1"/>
        </p:nvSpPr>
        <p:spPr>
          <a:xfrm>
            <a:off x="0" y="4343400"/>
            <a:ext cx="5562600" cy="3505200"/>
          </a:xfrm>
          <a:prstGeom prst="rect">
            <a:avLst/>
          </a:prstGeom>
          <a:solidFill>
            <a:srgbClr val="004C6C">
              <a:alpha val="9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D6D5730-75A1-D247-B67A-3CAB8268D963}"/>
              </a:ext>
            </a:extLst>
          </p:cNvPr>
          <p:cNvSpPr/>
          <p:nvPr userDrawn="1"/>
        </p:nvSpPr>
        <p:spPr>
          <a:xfrm>
            <a:off x="9067800" y="4343400"/>
            <a:ext cx="5562600" cy="3505200"/>
          </a:xfrm>
          <a:prstGeom prst="rect">
            <a:avLst/>
          </a:prstGeom>
          <a:solidFill>
            <a:srgbClr val="004C6C">
              <a:alpha val="9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11943C14-C06F-CA41-86B9-0FAAFF9CDF25}"/>
              </a:ext>
            </a:extLst>
          </p:cNvPr>
          <p:cNvSpPr>
            <a:spLocks noGrp="1"/>
          </p:cNvSpPr>
          <p:nvPr>
            <p:ph type="body" sz="quarter" idx="10" hasCustomPrompt="1"/>
          </p:nvPr>
        </p:nvSpPr>
        <p:spPr>
          <a:xfrm>
            <a:off x="609600" y="4648200"/>
            <a:ext cx="4572000" cy="2819400"/>
          </a:xfrm>
          <a:prstGeom prst="rect">
            <a:avLst/>
          </a:prstGeom>
        </p:spPr>
        <p:txBody>
          <a:bodyPr/>
          <a:lstStyle>
            <a:lvl1pPr marL="0" indent="0">
              <a:buNone/>
              <a:defRPr sz="2400">
                <a:solidFill>
                  <a:schemeClr val="bg1"/>
                </a:solidFill>
                <a:latin typeface="Laurentian Std" panose="02020402060506020403" pitchFamily="18" charset="77"/>
              </a:defRPr>
            </a:lvl1pPr>
            <a:lvl2pPr marL="457200" indent="0">
              <a:buNone/>
              <a:defRPr sz="2400">
                <a:latin typeface="Laurentian Std" panose="02020402060506020403" pitchFamily="18" charset="77"/>
              </a:defRPr>
            </a:lvl2pPr>
            <a:lvl3pPr marL="914400" indent="0">
              <a:buNone/>
              <a:defRPr sz="2400">
                <a:latin typeface="Laurentian Std" panose="02020402060506020403" pitchFamily="18" charset="77"/>
              </a:defRPr>
            </a:lvl3pPr>
            <a:lvl4pPr marL="1371600" indent="0">
              <a:buNone/>
              <a:defRPr sz="2400">
                <a:latin typeface="Laurentian Std" panose="02020402060506020403" pitchFamily="18" charset="77"/>
              </a:defRPr>
            </a:lvl4pPr>
            <a:lvl5pPr marL="1828800" indent="0">
              <a:buNone/>
              <a:defRPr sz="2400">
                <a:latin typeface="Laurentian Std" panose="02020402060506020403" pitchFamily="18" charset="77"/>
              </a:defRPr>
            </a:lvl5pPr>
          </a:lstStyle>
          <a:p>
            <a:pPr lvl="0"/>
            <a:r>
              <a:rPr lang="en-US" dirty="0"/>
              <a:t>Add text here</a:t>
            </a:r>
          </a:p>
        </p:txBody>
      </p:sp>
      <p:sp>
        <p:nvSpPr>
          <p:cNvPr id="11" name="Text Placeholder 9">
            <a:extLst>
              <a:ext uri="{FF2B5EF4-FFF2-40B4-BE49-F238E27FC236}">
                <a16:creationId xmlns:a16="http://schemas.microsoft.com/office/drawing/2014/main" id="{38F460BE-6986-414E-B8EA-B37E84546CC9}"/>
              </a:ext>
            </a:extLst>
          </p:cNvPr>
          <p:cNvSpPr>
            <a:spLocks noGrp="1"/>
          </p:cNvSpPr>
          <p:nvPr>
            <p:ph type="body" sz="quarter" idx="11" hasCustomPrompt="1"/>
          </p:nvPr>
        </p:nvSpPr>
        <p:spPr>
          <a:xfrm>
            <a:off x="9421091" y="4648200"/>
            <a:ext cx="4572000" cy="2819400"/>
          </a:xfrm>
          <a:prstGeom prst="rect">
            <a:avLst/>
          </a:prstGeom>
        </p:spPr>
        <p:txBody>
          <a:bodyPr/>
          <a:lstStyle>
            <a:lvl1pPr marL="0" indent="0">
              <a:buNone/>
              <a:defRPr sz="2400">
                <a:solidFill>
                  <a:schemeClr val="bg1"/>
                </a:solidFill>
                <a:latin typeface="Laurentian Std" panose="02020402060506020403" pitchFamily="18" charset="77"/>
              </a:defRPr>
            </a:lvl1pPr>
            <a:lvl2pPr marL="457200" indent="0">
              <a:buNone/>
              <a:defRPr sz="2400">
                <a:latin typeface="Laurentian Std" panose="02020402060506020403" pitchFamily="18" charset="77"/>
              </a:defRPr>
            </a:lvl2pPr>
            <a:lvl3pPr marL="914400" indent="0">
              <a:buNone/>
              <a:defRPr sz="2400">
                <a:latin typeface="Laurentian Std" panose="02020402060506020403" pitchFamily="18" charset="77"/>
              </a:defRPr>
            </a:lvl3pPr>
            <a:lvl4pPr marL="1371600" indent="0">
              <a:buNone/>
              <a:defRPr sz="2400">
                <a:latin typeface="Laurentian Std" panose="02020402060506020403" pitchFamily="18" charset="77"/>
              </a:defRPr>
            </a:lvl4pPr>
            <a:lvl5pPr marL="1828800" indent="0">
              <a:buNone/>
              <a:defRPr sz="2400">
                <a:latin typeface="Laurentian Std" panose="02020402060506020403" pitchFamily="18" charset="77"/>
              </a:defRPr>
            </a:lvl5pPr>
          </a:lstStyle>
          <a:p>
            <a:pPr lvl="0"/>
            <a:r>
              <a:rPr lang="en-US" dirty="0" err="1"/>
              <a:t>Ajouter</a:t>
            </a:r>
            <a:r>
              <a:rPr lang="en-US" dirty="0"/>
              <a:t> </a:t>
            </a:r>
            <a:r>
              <a:rPr lang="en-US" dirty="0" err="1"/>
              <a:t>texte</a:t>
            </a:r>
            <a:r>
              <a:rPr lang="en-US" dirty="0"/>
              <a:t> </a:t>
            </a:r>
            <a:r>
              <a:rPr lang="en-US" dirty="0" err="1"/>
              <a:t>ici</a:t>
            </a:r>
            <a:endParaRPr lang="en-US" dirty="0"/>
          </a:p>
        </p:txBody>
      </p:sp>
      <p:sp>
        <p:nvSpPr>
          <p:cNvPr id="12" name="TextBox 11">
            <a:extLst>
              <a:ext uri="{FF2B5EF4-FFF2-40B4-BE49-F238E27FC236}">
                <a16:creationId xmlns:a16="http://schemas.microsoft.com/office/drawing/2014/main" id="{89EAA6DE-C00A-484B-B99C-B5AC0FB85EFD}"/>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chemeClr val="bg1"/>
                </a:solidFill>
                <a:latin typeface="Slate Std Medium" panose="02000506040000020004" pitchFamily="2" charset="77"/>
              </a:rPr>
              <a:pPr algn="ctr"/>
              <a:t>‹N°›</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1214306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Leave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772E548-E2A1-704E-88DB-E4F282C5370E}"/>
              </a:ext>
            </a:extLst>
          </p:cNvPr>
          <p:cNvPicPr>
            <a:picLocks noChangeAspect="1"/>
          </p:cNvPicPr>
          <p:nvPr userDrawn="1"/>
        </p:nvPicPr>
        <p:blipFill rotWithShape="1">
          <a:blip r:embed="rId2"/>
          <a:srcRect l="28440" t="63326" r="28565" b="-1"/>
          <a:stretch/>
        </p:blipFill>
        <p:spPr>
          <a:xfrm>
            <a:off x="-1" y="0"/>
            <a:ext cx="14630401" cy="1696900"/>
          </a:xfrm>
          <a:prstGeom prst="rect">
            <a:avLst/>
          </a:prstGeom>
        </p:spPr>
      </p:pic>
      <p:sp>
        <p:nvSpPr>
          <p:cNvPr id="10" name="Content Placeholder 2">
            <a:extLst>
              <a:ext uri="{FF2B5EF4-FFF2-40B4-BE49-F238E27FC236}">
                <a16:creationId xmlns:a16="http://schemas.microsoft.com/office/drawing/2014/main" id="{7FC4F1D5-133A-7349-BCAD-37FB0EBF2F7C}"/>
              </a:ext>
            </a:extLst>
          </p:cNvPr>
          <p:cNvSpPr>
            <a:spLocks noGrp="1"/>
          </p:cNvSpPr>
          <p:nvPr>
            <p:ph idx="1" hasCustomPrompt="1"/>
          </p:nvPr>
        </p:nvSpPr>
        <p:spPr>
          <a:xfrm>
            <a:off x="685800" y="2133600"/>
            <a:ext cx="6354762" cy="5257800"/>
          </a:xfrm>
          <a:prstGeom prst="rect">
            <a:avLst/>
          </a:prstGeom>
        </p:spPr>
        <p:txBody>
          <a:bodyPr/>
          <a:lstStyle>
            <a:lvl1pPr marL="0" indent="0">
              <a:buFontTx/>
              <a:buNone/>
              <a:defRPr sz="2400" baseline="0">
                <a:solidFill>
                  <a:srgbClr val="30617B"/>
                </a:solidFill>
                <a:latin typeface="Laurentian Std" panose="02020402060506020403" pitchFamily="18" charset="77"/>
                <a:cs typeface="Laurentian Std" panose="02020402060506020403" pitchFamily="18" charset="77"/>
              </a:defRPr>
            </a:lvl1pPr>
            <a:lvl2pPr marL="457200" indent="0">
              <a:buFontTx/>
              <a:buNone/>
              <a:defRPr sz="2400">
                <a:solidFill>
                  <a:schemeClr val="bg1"/>
                </a:solidFill>
                <a:latin typeface="Laurentian Std" panose="02020402060506020403" pitchFamily="18" charset="77"/>
                <a:cs typeface="Laurentian Std" panose="02020402060506020403" pitchFamily="18" charset="77"/>
              </a:defRPr>
            </a:lvl2pPr>
            <a:lvl3pPr marL="914400" indent="0">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p:txBody>
      </p:sp>
      <p:sp>
        <p:nvSpPr>
          <p:cNvPr id="12" name="Content Placeholder 2">
            <a:extLst>
              <a:ext uri="{FF2B5EF4-FFF2-40B4-BE49-F238E27FC236}">
                <a16:creationId xmlns:a16="http://schemas.microsoft.com/office/drawing/2014/main" id="{2DF519D3-7572-344D-9179-38BAD0E4C698}"/>
              </a:ext>
            </a:extLst>
          </p:cNvPr>
          <p:cNvSpPr>
            <a:spLocks noGrp="1"/>
          </p:cNvSpPr>
          <p:nvPr>
            <p:ph idx="10" hasCustomPrompt="1"/>
          </p:nvPr>
        </p:nvSpPr>
        <p:spPr>
          <a:xfrm>
            <a:off x="7589838" y="2133600"/>
            <a:ext cx="6354762" cy="5257800"/>
          </a:xfrm>
          <a:prstGeom prst="rect">
            <a:avLst/>
          </a:prstGeom>
        </p:spPr>
        <p:txBody>
          <a:bodyPr/>
          <a:lstStyle>
            <a:lvl1pPr marL="0" indent="0">
              <a:buFontTx/>
              <a:buNone/>
              <a:defRPr sz="2400" baseline="0">
                <a:solidFill>
                  <a:srgbClr val="30617B"/>
                </a:solidFill>
                <a:latin typeface="Laurentian Std" panose="02020402060506020403" pitchFamily="18" charset="77"/>
                <a:cs typeface="Laurentian Std" panose="02020402060506020403" pitchFamily="18" charset="77"/>
              </a:defRPr>
            </a:lvl1pPr>
            <a:lvl2pPr marL="457200" indent="0">
              <a:buFontTx/>
              <a:buNone/>
              <a:defRPr sz="2400">
                <a:solidFill>
                  <a:schemeClr val="bg1"/>
                </a:solidFill>
                <a:latin typeface="Laurentian Std" panose="02020402060506020403" pitchFamily="18" charset="77"/>
                <a:cs typeface="Laurentian Std" panose="02020402060506020403" pitchFamily="18" charset="77"/>
              </a:defRPr>
            </a:lvl2pPr>
            <a:lvl3pPr marL="914400" indent="0">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p:txBody>
      </p:sp>
      <p:sp>
        <p:nvSpPr>
          <p:cNvPr id="13" name="Title 1">
            <a:extLst>
              <a:ext uri="{FF2B5EF4-FFF2-40B4-BE49-F238E27FC236}">
                <a16:creationId xmlns:a16="http://schemas.microsoft.com/office/drawing/2014/main" id="{97AC1321-A581-9C4B-AB0A-C7A5F79D1761}"/>
              </a:ext>
            </a:extLst>
          </p:cNvPr>
          <p:cNvSpPr>
            <a:spLocks noGrp="1"/>
          </p:cNvSpPr>
          <p:nvPr>
            <p:ph type="title" hasCustomPrompt="1"/>
          </p:nvPr>
        </p:nvSpPr>
        <p:spPr>
          <a:xfrm>
            <a:off x="685800" y="533400"/>
            <a:ext cx="6354761" cy="685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Short title: in English</a:t>
            </a:r>
          </a:p>
        </p:txBody>
      </p:sp>
      <p:sp>
        <p:nvSpPr>
          <p:cNvPr id="14" name="Text Placeholder 4">
            <a:extLst>
              <a:ext uri="{FF2B5EF4-FFF2-40B4-BE49-F238E27FC236}">
                <a16:creationId xmlns:a16="http://schemas.microsoft.com/office/drawing/2014/main" id="{8CC1DAB1-C9F7-F24C-B385-1959C7A809B4}"/>
              </a:ext>
            </a:extLst>
          </p:cNvPr>
          <p:cNvSpPr>
            <a:spLocks noGrp="1"/>
          </p:cNvSpPr>
          <p:nvPr>
            <p:ph type="body" sz="quarter" idx="11" hasCustomPrompt="1"/>
          </p:nvPr>
        </p:nvSpPr>
        <p:spPr>
          <a:xfrm>
            <a:off x="7586119" y="533400"/>
            <a:ext cx="6354763" cy="685800"/>
          </a:xfrm>
          <a:prstGeom prst="rect">
            <a:avLst/>
          </a:prstGeom>
        </p:spPr>
        <p:txBody>
          <a:bodyPr/>
          <a:lstStyle>
            <a:lvl1pPr marL="0" indent="0">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court : </a:t>
            </a:r>
            <a:r>
              <a:rPr lang="en-US" dirty="0" err="1"/>
              <a:t>en</a:t>
            </a:r>
            <a:r>
              <a:rPr lang="en-US" dirty="0"/>
              <a:t> </a:t>
            </a:r>
            <a:r>
              <a:rPr lang="en-US" dirty="0" err="1"/>
              <a:t>Français</a:t>
            </a:r>
            <a:endParaRPr lang="en-US" dirty="0"/>
          </a:p>
        </p:txBody>
      </p:sp>
      <p:sp>
        <p:nvSpPr>
          <p:cNvPr id="18" name="TextBox 17">
            <a:extLst>
              <a:ext uri="{FF2B5EF4-FFF2-40B4-BE49-F238E27FC236}">
                <a16:creationId xmlns:a16="http://schemas.microsoft.com/office/drawing/2014/main" id="{E4E53415-530D-344E-8AEF-1DED7232A09F}"/>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rgbClr val="004C6C"/>
                </a:solidFill>
                <a:latin typeface="Slate Std Medium" panose="02000506040000020004" pitchFamily="2" charset="77"/>
              </a:rPr>
              <a:pPr algn="ctr"/>
              <a:t>‹N°›</a:t>
            </a:fld>
            <a:endParaRPr lang="en-US" sz="1800" dirty="0">
              <a:solidFill>
                <a:srgbClr val="004C6C"/>
              </a:solidFill>
              <a:latin typeface="Slate Std Medium" panose="02000506040000020004" pitchFamily="2" charset="77"/>
            </a:endParaRPr>
          </a:p>
        </p:txBody>
      </p:sp>
    </p:spTree>
    <p:extLst>
      <p:ext uri="{BB962C8B-B14F-4D97-AF65-F5344CB8AC3E}">
        <p14:creationId xmlns:p14="http://schemas.microsoft.com/office/powerpoint/2010/main" val="177906206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Leaves">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FC4F1D5-133A-7349-BCAD-37FB0EBF2F7C}"/>
              </a:ext>
            </a:extLst>
          </p:cNvPr>
          <p:cNvSpPr>
            <a:spLocks noGrp="1"/>
          </p:cNvSpPr>
          <p:nvPr>
            <p:ph idx="1" hasCustomPrompt="1"/>
          </p:nvPr>
        </p:nvSpPr>
        <p:spPr>
          <a:xfrm>
            <a:off x="685800" y="2209800"/>
            <a:ext cx="6354762" cy="5257800"/>
          </a:xfrm>
          <a:prstGeom prst="rect">
            <a:avLst/>
          </a:prstGeom>
        </p:spPr>
        <p:txBody>
          <a:bodyPr/>
          <a:lstStyle>
            <a:lvl1pPr marL="0" indent="0">
              <a:buFontTx/>
              <a:buNone/>
              <a:defRPr sz="2400" baseline="0">
                <a:solidFill>
                  <a:srgbClr val="30617B"/>
                </a:solidFill>
                <a:latin typeface="Laurentian Std" panose="02020402060506020403" pitchFamily="18" charset="77"/>
                <a:cs typeface="Laurentian Std" panose="02020402060506020403" pitchFamily="18" charset="77"/>
              </a:defRPr>
            </a:lvl1pPr>
            <a:lvl2pPr marL="457200" indent="0">
              <a:buFontTx/>
              <a:buNone/>
              <a:defRPr sz="2400">
                <a:solidFill>
                  <a:schemeClr val="bg1"/>
                </a:solidFill>
                <a:latin typeface="Laurentian Std" panose="02020402060506020403" pitchFamily="18" charset="77"/>
                <a:cs typeface="Laurentian Std" panose="02020402060506020403" pitchFamily="18" charset="77"/>
              </a:defRPr>
            </a:lvl2pPr>
            <a:lvl3pPr marL="914400" indent="0">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p:txBody>
      </p:sp>
      <p:sp>
        <p:nvSpPr>
          <p:cNvPr id="12" name="Content Placeholder 2">
            <a:extLst>
              <a:ext uri="{FF2B5EF4-FFF2-40B4-BE49-F238E27FC236}">
                <a16:creationId xmlns:a16="http://schemas.microsoft.com/office/drawing/2014/main" id="{2DF519D3-7572-344D-9179-38BAD0E4C698}"/>
              </a:ext>
            </a:extLst>
          </p:cNvPr>
          <p:cNvSpPr>
            <a:spLocks noGrp="1"/>
          </p:cNvSpPr>
          <p:nvPr>
            <p:ph idx="10" hasCustomPrompt="1"/>
          </p:nvPr>
        </p:nvSpPr>
        <p:spPr>
          <a:xfrm>
            <a:off x="7589838" y="2209800"/>
            <a:ext cx="6354762" cy="5257800"/>
          </a:xfrm>
          <a:prstGeom prst="rect">
            <a:avLst/>
          </a:prstGeom>
        </p:spPr>
        <p:txBody>
          <a:bodyPr/>
          <a:lstStyle>
            <a:lvl1pPr marL="0" indent="0">
              <a:buFontTx/>
              <a:buNone/>
              <a:defRPr sz="2400" baseline="0">
                <a:solidFill>
                  <a:srgbClr val="30617B"/>
                </a:solidFill>
                <a:latin typeface="Laurentian Std" panose="02020402060506020403" pitchFamily="18" charset="77"/>
                <a:cs typeface="Laurentian Std" panose="02020402060506020403" pitchFamily="18" charset="77"/>
              </a:defRPr>
            </a:lvl1pPr>
            <a:lvl2pPr marL="457200" indent="0">
              <a:buFontTx/>
              <a:buNone/>
              <a:defRPr sz="2400">
                <a:solidFill>
                  <a:schemeClr val="bg1"/>
                </a:solidFill>
                <a:latin typeface="Laurentian Std" panose="02020402060506020403" pitchFamily="18" charset="77"/>
                <a:cs typeface="Laurentian Std" panose="02020402060506020403" pitchFamily="18" charset="77"/>
              </a:defRPr>
            </a:lvl2pPr>
            <a:lvl3pPr marL="914400" indent="0">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p:txBody>
      </p:sp>
      <p:sp>
        <p:nvSpPr>
          <p:cNvPr id="18" name="TextBox 17">
            <a:extLst>
              <a:ext uri="{FF2B5EF4-FFF2-40B4-BE49-F238E27FC236}">
                <a16:creationId xmlns:a16="http://schemas.microsoft.com/office/drawing/2014/main" id="{E4E53415-530D-344E-8AEF-1DED7232A09F}"/>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rgbClr val="004C6C"/>
                </a:solidFill>
                <a:latin typeface="Slate Std Medium" panose="02000506040000020004" pitchFamily="2" charset="77"/>
              </a:rPr>
              <a:pPr algn="ctr"/>
              <a:t>‹N°›</a:t>
            </a:fld>
            <a:endParaRPr lang="en-US" sz="1800" dirty="0">
              <a:solidFill>
                <a:srgbClr val="004C6C"/>
              </a:solidFill>
              <a:latin typeface="Slate Std Medium" panose="02000506040000020004" pitchFamily="2" charset="77"/>
            </a:endParaRPr>
          </a:p>
        </p:txBody>
      </p:sp>
      <p:pic>
        <p:nvPicPr>
          <p:cNvPr id="9" name="Picture 8">
            <a:extLst>
              <a:ext uri="{FF2B5EF4-FFF2-40B4-BE49-F238E27FC236}">
                <a16:creationId xmlns:a16="http://schemas.microsoft.com/office/drawing/2014/main" id="{1412F41B-6BAA-2546-A1C8-9DE91F226E3C}"/>
              </a:ext>
            </a:extLst>
          </p:cNvPr>
          <p:cNvPicPr>
            <a:picLocks noChangeAspect="1"/>
          </p:cNvPicPr>
          <p:nvPr userDrawn="1"/>
        </p:nvPicPr>
        <p:blipFill rotWithShape="1">
          <a:blip r:embed="rId2"/>
          <a:srcRect l="28440" t="56739" r="28565" b="-1"/>
          <a:stretch/>
        </p:blipFill>
        <p:spPr>
          <a:xfrm>
            <a:off x="-1" y="0"/>
            <a:ext cx="14630401" cy="2001700"/>
          </a:xfrm>
          <a:prstGeom prst="rect">
            <a:avLst/>
          </a:prstGeom>
        </p:spPr>
      </p:pic>
      <p:sp>
        <p:nvSpPr>
          <p:cNvPr id="11" name="Title 1">
            <a:extLst>
              <a:ext uri="{FF2B5EF4-FFF2-40B4-BE49-F238E27FC236}">
                <a16:creationId xmlns:a16="http://schemas.microsoft.com/office/drawing/2014/main" id="{3E8E3DB1-C60C-8049-B43A-9D7CFEAC0DB6}"/>
              </a:ext>
            </a:extLst>
          </p:cNvPr>
          <p:cNvSpPr>
            <a:spLocks noGrp="1"/>
          </p:cNvSpPr>
          <p:nvPr>
            <p:ph type="title" hasCustomPrompt="1"/>
          </p:nvPr>
        </p:nvSpPr>
        <p:spPr>
          <a:xfrm>
            <a:off x="685800" y="533400"/>
            <a:ext cx="6354762" cy="9906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Long title: in English</a:t>
            </a:r>
            <a:br>
              <a:rPr lang="en-US" dirty="0"/>
            </a:br>
            <a:r>
              <a:rPr lang="en-US" dirty="0"/>
              <a:t>two lines</a:t>
            </a:r>
            <a:br>
              <a:rPr lang="en-US" dirty="0"/>
            </a:br>
            <a:endParaRPr lang="en-US" dirty="0"/>
          </a:p>
        </p:txBody>
      </p:sp>
      <p:sp>
        <p:nvSpPr>
          <p:cNvPr id="15" name="Text Placeholder 4">
            <a:extLst>
              <a:ext uri="{FF2B5EF4-FFF2-40B4-BE49-F238E27FC236}">
                <a16:creationId xmlns:a16="http://schemas.microsoft.com/office/drawing/2014/main" id="{7D8BF979-2B03-B84C-BEBC-34CDB17E297A}"/>
              </a:ext>
            </a:extLst>
          </p:cNvPr>
          <p:cNvSpPr>
            <a:spLocks noGrp="1"/>
          </p:cNvSpPr>
          <p:nvPr>
            <p:ph type="body" sz="quarter" idx="11" hasCustomPrompt="1"/>
          </p:nvPr>
        </p:nvSpPr>
        <p:spPr>
          <a:xfrm>
            <a:off x="7589838" y="533400"/>
            <a:ext cx="6351044" cy="990600"/>
          </a:xfrm>
          <a:prstGeom prst="rect">
            <a:avLst/>
          </a:prstGeom>
        </p:spPr>
        <p:txBody>
          <a:bodyPr/>
          <a:lstStyle>
            <a:lvl1pPr marL="0" indent="0">
              <a:lnSpc>
                <a:spcPts val="4000"/>
              </a:lnSpc>
              <a:spcBef>
                <a:spcPts val="0"/>
              </a:spcBef>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long : </a:t>
            </a:r>
            <a:r>
              <a:rPr lang="en-US" dirty="0" err="1"/>
              <a:t>en</a:t>
            </a:r>
            <a:r>
              <a:rPr lang="en-US" dirty="0"/>
              <a:t> </a:t>
            </a:r>
            <a:r>
              <a:rPr lang="en-US" dirty="0" err="1"/>
              <a:t>Français</a:t>
            </a:r>
            <a:br>
              <a:rPr lang="en-US" dirty="0"/>
            </a:br>
            <a:r>
              <a:rPr lang="en-US" dirty="0" err="1"/>
              <a:t>deux</a:t>
            </a:r>
            <a:r>
              <a:rPr lang="en-US" dirty="0"/>
              <a:t> </a:t>
            </a:r>
            <a:r>
              <a:rPr lang="en-US" dirty="0" err="1"/>
              <a:t>lignes</a:t>
            </a:r>
            <a:endParaRPr lang="en-US" dirty="0"/>
          </a:p>
        </p:txBody>
      </p:sp>
    </p:spTree>
    <p:extLst>
      <p:ext uri="{BB962C8B-B14F-4D97-AF65-F5344CB8AC3E}">
        <p14:creationId xmlns:p14="http://schemas.microsoft.com/office/powerpoint/2010/main" val="303227067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Leave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C752512-F60F-8B46-AB60-7FE4DCCF43E9}"/>
              </a:ext>
            </a:extLst>
          </p:cNvPr>
          <p:cNvPicPr>
            <a:picLocks noChangeAspect="1"/>
          </p:cNvPicPr>
          <p:nvPr userDrawn="1"/>
        </p:nvPicPr>
        <p:blipFill rotWithShape="1">
          <a:blip r:embed="rId2"/>
          <a:srcRect l="28440" t="56739" r="28565" b="-1"/>
          <a:stretch/>
        </p:blipFill>
        <p:spPr>
          <a:xfrm>
            <a:off x="-1" y="0"/>
            <a:ext cx="14630401" cy="2001700"/>
          </a:xfrm>
          <a:prstGeom prst="rect">
            <a:avLst/>
          </a:prstGeom>
        </p:spPr>
      </p:pic>
      <p:sp>
        <p:nvSpPr>
          <p:cNvPr id="10" name="Content Placeholder 2">
            <a:extLst>
              <a:ext uri="{FF2B5EF4-FFF2-40B4-BE49-F238E27FC236}">
                <a16:creationId xmlns:a16="http://schemas.microsoft.com/office/drawing/2014/main" id="{7FC4F1D5-133A-7349-BCAD-37FB0EBF2F7C}"/>
              </a:ext>
            </a:extLst>
          </p:cNvPr>
          <p:cNvSpPr>
            <a:spLocks noGrp="1"/>
          </p:cNvSpPr>
          <p:nvPr>
            <p:ph idx="1" hasCustomPrompt="1"/>
          </p:nvPr>
        </p:nvSpPr>
        <p:spPr>
          <a:xfrm>
            <a:off x="685800" y="2362201"/>
            <a:ext cx="4978401" cy="5269468"/>
          </a:xfrm>
          <a:prstGeom prst="rect">
            <a:avLst/>
          </a:prstGeom>
        </p:spPr>
        <p:txBody>
          <a:bodyPr/>
          <a:lstStyle>
            <a:lvl1pPr marL="0" indent="0">
              <a:buFontTx/>
              <a:buNone/>
              <a:defRPr sz="2400" baseline="0">
                <a:solidFill>
                  <a:srgbClr val="30617B"/>
                </a:solidFill>
                <a:latin typeface="Laurentian Std" panose="02020402060506020403" pitchFamily="18" charset="77"/>
                <a:cs typeface="Laurentian Std" panose="02020402060506020403" pitchFamily="18" charset="77"/>
              </a:defRPr>
            </a:lvl1pPr>
            <a:lvl2pPr marL="457200" indent="0">
              <a:buFontTx/>
              <a:buNone/>
              <a:defRPr sz="2400">
                <a:solidFill>
                  <a:schemeClr val="bg1"/>
                </a:solidFill>
                <a:latin typeface="Laurentian Std" panose="02020402060506020403" pitchFamily="18" charset="77"/>
                <a:cs typeface="Laurentian Std" panose="02020402060506020403" pitchFamily="18" charset="77"/>
              </a:defRPr>
            </a:lvl2pPr>
            <a:lvl3pPr marL="914400" indent="0">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p:txBody>
      </p:sp>
      <p:sp>
        <p:nvSpPr>
          <p:cNvPr id="12" name="Content Placeholder 2">
            <a:extLst>
              <a:ext uri="{FF2B5EF4-FFF2-40B4-BE49-F238E27FC236}">
                <a16:creationId xmlns:a16="http://schemas.microsoft.com/office/drawing/2014/main" id="{2DF519D3-7572-344D-9179-38BAD0E4C698}"/>
              </a:ext>
            </a:extLst>
          </p:cNvPr>
          <p:cNvSpPr>
            <a:spLocks noGrp="1"/>
          </p:cNvSpPr>
          <p:nvPr>
            <p:ph idx="10" hasCustomPrompt="1"/>
          </p:nvPr>
        </p:nvSpPr>
        <p:spPr>
          <a:xfrm>
            <a:off x="8915400" y="2362201"/>
            <a:ext cx="5029200" cy="5269468"/>
          </a:xfrm>
          <a:prstGeom prst="rect">
            <a:avLst/>
          </a:prstGeom>
        </p:spPr>
        <p:txBody>
          <a:bodyPr/>
          <a:lstStyle>
            <a:lvl1pPr marL="0" indent="0" algn="l">
              <a:buFontTx/>
              <a:buNone/>
              <a:defRPr sz="2400" baseline="0">
                <a:solidFill>
                  <a:srgbClr val="30617B"/>
                </a:solidFill>
                <a:latin typeface="Laurentian Std" panose="02020402060506020403" pitchFamily="18" charset="77"/>
                <a:cs typeface="Laurentian Std" panose="02020402060506020403" pitchFamily="18" charset="77"/>
              </a:defRPr>
            </a:lvl1pPr>
            <a:lvl2pPr marL="457200" indent="0">
              <a:buFontTx/>
              <a:buNone/>
              <a:defRPr sz="2400">
                <a:solidFill>
                  <a:schemeClr val="bg1"/>
                </a:solidFill>
                <a:latin typeface="Laurentian Std" panose="02020402060506020403" pitchFamily="18" charset="77"/>
                <a:cs typeface="Laurentian Std" panose="02020402060506020403" pitchFamily="18" charset="77"/>
              </a:defRPr>
            </a:lvl2pPr>
            <a:lvl3pPr marL="914400" indent="0">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p:txBody>
      </p:sp>
      <p:sp>
        <p:nvSpPr>
          <p:cNvPr id="8" name="Picture Placeholder 7">
            <a:extLst>
              <a:ext uri="{FF2B5EF4-FFF2-40B4-BE49-F238E27FC236}">
                <a16:creationId xmlns:a16="http://schemas.microsoft.com/office/drawing/2014/main" id="{5BF69983-AFB6-B547-B75D-731D872113C8}"/>
              </a:ext>
            </a:extLst>
          </p:cNvPr>
          <p:cNvSpPr>
            <a:spLocks noGrp="1"/>
          </p:cNvSpPr>
          <p:nvPr>
            <p:ph type="pic" sz="quarter" idx="13"/>
          </p:nvPr>
        </p:nvSpPr>
        <p:spPr>
          <a:xfrm>
            <a:off x="5942013" y="5127703"/>
            <a:ext cx="2695575" cy="2503966"/>
          </a:xfrm>
          <a:prstGeom prst="rect">
            <a:avLst/>
          </a:prstGeom>
        </p:spPr>
        <p:txBody>
          <a:bodyPr/>
          <a:lstStyle>
            <a:lvl1pPr marL="0" indent="0">
              <a:buNone/>
              <a:defRPr/>
            </a:lvl1pPr>
          </a:lstStyle>
          <a:p>
            <a:endParaRPr lang="en-US" dirty="0"/>
          </a:p>
        </p:txBody>
      </p:sp>
      <p:sp>
        <p:nvSpPr>
          <p:cNvPr id="9" name="Picture Placeholder 7">
            <a:extLst>
              <a:ext uri="{FF2B5EF4-FFF2-40B4-BE49-F238E27FC236}">
                <a16:creationId xmlns:a16="http://schemas.microsoft.com/office/drawing/2014/main" id="{AC980B7C-3F6A-A340-B646-3DD553D58207}"/>
              </a:ext>
            </a:extLst>
          </p:cNvPr>
          <p:cNvSpPr>
            <a:spLocks noGrp="1"/>
          </p:cNvSpPr>
          <p:nvPr>
            <p:ph type="pic" sz="quarter" idx="14"/>
          </p:nvPr>
        </p:nvSpPr>
        <p:spPr>
          <a:xfrm>
            <a:off x="5942013" y="2362201"/>
            <a:ext cx="2695575" cy="2503966"/>
          </a:xfrm>
          <a:prstGeom prst="rect">
            <a:avLst/>
          </a:prstGeom>
        </p:spPr>
        <p:txBody>
          <a:bodyPr/>
          <a:lstStyle>
            <a:lvl1pPr marL="0" indent="0">
              <a:buNone/>
              <a:defRPr/>
            </a:lvl1pPr>
          </a:lstStyle>
          <a:p>
            <a:endParaRPr lang="en-US" dirty="0"/>
          </a:p>
        </p:txBody>
      </p:sp>
      <p:sp>
        <p:nvSpPr>
          <p:cNvPr id="18" name="TextBox 17">
            <a:extLst>
              <a:ext uri="{FF2B5EF4-FFF2-40B4-BE49-F238E27FC236}">
                <a16:creationId xmlns:a16="http://schemas.microsoft.com/office/drawing/2014/main" id="{B2BF45EB-6322-5F49-9D29-3DA60222F6D8}"/>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rgbClr val="004C6C"/>
                </a:solidFill>
                <a:latin typeface="Slate Std Medium" panose="02000506040000020004" pitchFamily="2" charset="77"/>
              </a:rPr>
              <a:pPr algn="ctr"/>
              <a:t>‹N°›</a:t>
            </a:fld>
            <a:endParaRPr lang="en-US" sz="1800" dirty="0">
              <a:solidFill>
                <a:srgbClr val="004C6C"/>
              </a:solidFill>
              <a:latin typeface="Slate Std Medium" panose="02000506040000020004" pitchFamily="2" charset="77"/>
            </a:endParaRPr>
          </a:p>
        </p:txBody>
      </p:sp>
      <p:sp>
        <p:nvSpPr>
          <p:cNvPr id="11" name="Title 1">
            <a:extLst>
              <a:ext uri="{FF2B5EF4-FFF2-40B4-BE49-F238E27FC236}">
                <a16:creationId xmlns:a16="http://schemas.microsoft.com/office/drawing/2014/main" id="{76558EFE-9BCD-8940-A920-91F80924B223}"/>
              </a:ext>
            </a:extLst>
          </p:cNvPr>
          <p:cNvSpPr>
            <a:spLocks noGrp="1"/>
          </p:cNvSpPr>
          <p:nvPr>
            <p:ph type="title" hasCustomPrompt="1"/>
          </p:nvPr>
        </p:nvSpPr>
        <p:spPr>
          <a:xfrm>
            <a:off x="685800" y="533400"/>
            <a:ext cx="4978401" cy="9906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Long title: in English</a:t>
            </a:r>
            <a:br>
              <a:rPr lang="en-US" dirty="0"/>
            </a:br>
            <a:r>
              <a:rPr lang="en-US" dirty="0"/>
              <a:t>two lines</a:t>
            </a:r>
            <a:br>
              <a:rPr lang="en-US" dirty="0"/>
            </a:br>
            <a:endParaRPr lang="en-US" dirty="0"/>
          </a:p>
        </p:txBody>
      </p:sp>
      <p:sp>
        <p:nvSpPr>
          <p:cNvPr id="15" name="Text Placeholder 4">
            <a:extLst>
              <a:ext uri="{FF2B5EF4-FFF2-40B4-BE49-F238E27FC236}">
                <a16:creationId xmlns:a16="http://schemas.microsoft.com/office/drawing/2014/main" id="{AD2A22DD-AE89-B447-9F90-03EECDE072CE}"/>
              </a:ext>
            </a:extLst>
          </p:cNvPr>
          <p:cNvSpPr>
            <a:spLocks noGrp="1"/>
          </p:cNvSpPr>
          <p:nvPr>
            <p:ph type="body" sz="quarter" idx="11" hasCustomPrompt="1"/>
          </p:nvPr>
        </p:nvSpPr>
        <p:spPr>
          <a:xfrm>
            <a:off x="8915400" y="533400"/>
            <a:ext cx="5025482" cy="990600"/>
          </a:xfrm>
          <a:prstGeom prst="rect">
            <a:avLst/>
          </a:prstGeom>
        </p:spPr>
        <p:txBody>
          <a:bodyPr/>
          <a:lstStyle>
            <a:lvl1pPr marL="0" indent="0">
              <a:lnSpc>
                <a:spcPts val="4000"/>
              </a:lnSpc>
              <a:spcBef>
                <a:spcPts val="0"/>
              </a:spcBef>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long : </a:t>
            </a:r>
            <a:r>
              <a:rPr lang="en-US" dirty="0" err="1"/>
              <a:t>en</a:t>
            </a:r>
            <a:r>
              <a:rPr lang="en-US" dirty="0"/>
              <a:t> </a:t>
            </a:r>
            <a:r>
              <a:rPr lang="en-US" dirty="0" err="1"/>
              <a:t>Français</a:t>
            </a:r>
            <a:br>
              <a:rPr lang="en-US" dirty="0"/>
            </a:br>
            <a:r>
              <a:rPr lang="en-US" dirty="0" err="1"/>
              <a:t>deux</a:t>
            </a:r>
            <a:r>
              <a:rPr lang="en-US" dirty="0"/>
              <a:t> </a:t>
            </a:r>
            <a:r>
              <a:rPr lang="en-US" dirty="0" err="1"/>
              <a:t>lignes</a:t>
            </a:r>
            <a:endParaRPr lang="en-US" dirty="0"/>
          </a:p>
        </p:txBody>
      </p:sp>
    </p:spTree>
    <p:extLst>
      <p:ext uri="{BB962C8B-B14F-4D97-AF65-F5344CB8AC3E}">
        <p14:creationId xmlns:p14="http://schemas.microsoft.com/office/powerpoint/2010/main" val="102234430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Leav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51605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Vision">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09B367F-55A4-1449-B7C9-F9721F8DF7A4}"/>
              </a:ext>
            </a:extLst>
          </p:cNvPr>
          <p:cNvSpPr>
            <a:spLocks noGrp="1"/>
          </p:cNvSpPr>
          <p:nvPr>
            <p:ph type="sldNum" sz="quarter" idx="16"/>
          </p:nvPr>
        </p:nvSpPr>
        <p:spPr/>
        <p:txBody>
          <a:bodyPr/>
          <a:lstStyle/>
          <a:p>
            <a:fld id="{91B87CA1-8F1C-4440-BB28-8362941BC6A9}" type="slidenum">
              <a:rPr lang="en-US" smtClean="0"/>
              <a:pPr/>
              <a:t>‹N°›</a:t>
            </a:fld>
            <a:endParaRPr lang="en-US" dirty="0"/>
          </a:p>
        </p:txBody>
      </p:sp>
    </p:spTree>
    <p:extLst>
      <p:ext uri="{BB962C8B-B14F-4D97-AF65-F5344CB8AC3E}">
        <p14:creationId xmlns:p14="http://schemas.microsoft.com/office/powerpoint/2010/main" val="1048880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944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Memoria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566BE0-9748-B044-ACCA-E604E30F9E44}"/>
              </a:ext>
            </a:extLst>
          </p:cNvPr>
          <p:cNvPicPr>
            <a:picLocks noChangeAspect="1"/>
          </p:cNvPicPr>
          <p:nvPr userDrawn="1"/>
        </p:nvPicPr>
        <p:blipFill>
          <a:blip r:embed="rId2"/>
          <a:stretch>
            <a:fillRect/>
          </a:stretch>
        </p:blipFill>
        <p:spPr>
          <a:xfrm>
            <a:off x="0" y="0"/>
            <a:ext cx="14630400" cy="5602864"/>
          </a:xfrm>
          <a:prstGeom prst="rect">
            <a:avLst/>
          </a:prstGeom>
        </p:spPr>
      </p:pic>
      <p:pic>
        <p:nvPicPr>
          <p:cNvPr id="26" name="Picture 25">
            <a:extLst>
              <a:ext uri="{FF2B5EF4-FFF2-40B4-BE49-F238E27FC236}">
                <a16:creationId xmlns:a16="http://schemas.microsoft.com/office/drawing/2014/main" id="{8CB0D243-7DFF-224C-9EDA-6C228D789BCB}"/>
              </a:ext>
            </a:extLst>
          </p:cNvPr>
          <p:cNvPicPr>
            <a:picLocks noChangeAspect="1"/>
          </p:cNvPicPr>
          <p:nvPr userDrawn="1"/>
        </p:nvPicPr>
        <p:blipFill>
          <a:blip r:embed="rId3"/>
          <a:stretch>
            <a:fillRect/>
          </a:stretch>
        </p:blipFill>
        <p:spPr>
          <a:xfrm>
            <a:off x="5136724" y="787401"/>
            <a:ext cx="4343400" cy="1473200"/>
          </a:xfrm>
          <a:prstGeom prst="rect">
            <a:avLst/>
          </a:prstGeom>
        </p:spPr>
      </p:pic>
      <p:sp>
        <p:nvSpPr>
          <p:cNvPr id="15" name="Title 1">
            <a:extLst>
              <a:ext uri="{FF2B5EF4-FFF2-40B4-BE49-F238E27FC236}">
                <a16:creationId xmlns:a16="http://schemas.microsoft.com/office/drawing/2014/main" id="{2900BE15-F40C-3449-B2F7-3408550747D6}"/>
              </a:ext>
            </a:extLst>
          </p:cNvPr>
          <p:cNvSpPr>
            <a:spLocks noGrp="1"/>
          </p:cNvSpPr>
          <p:nvPr>
            <p:ph type="title" hasCustomPrompt="1"/>
          </p:nvPr>
        </p:nvSpPr>
        <p:spPr>
          <a:xfrm>
            <a:off x="228600" y="2819401"/>
            <a:ext cx="6934200" cy="1219199"/>
          </a:xfrm>
          <a:prstGeom prst="rect">
            <a:avLst/>
          </a:prstGeom>
        </p:spPr>
        <p:txBody>
          <a:bodyPr anchor="b"/>
          <a:lstStyle>
            <a:lvl1pPr algn="r">
              <a:lnSpc>
                <a:spcPts val="4500"/>
              </a:lnSpc>
              <a:defRPr sz="5000" kern="1600" spc="-80" baseline="0">
                <a:solidFill>
                  <a:schemeClr val="bg1"/>
                </a:solidFill>
                <a:latin typeface="Slate Std" panose="02000506040000020004" pitchFamily="2" charset="77"/>
              </a:defRPr>
            </a:lvl1pPr>
          </a:lstStyle>
          <a:p>
            <a:r>
              <a:rPr lang="en-US" dirty="0"/>
              <a:t>Title: in English</a:t>
            </a:r>
          </a:p>
        </p:txBody>
      </p:sp>
      <p:sp>
        <p:nvSpPr>
          <p:cNvPr id="17" name="Text Placeholder 3">
            <a:extLst>
              <a:ext uri="{FF2B5EF4-FFF2-40B4-BE49-F238E27FC236}">
                <a16:creationId xmlns:a16="http://schemas.microsoft.com/office/drawing/2014/main" id="{F979B86E-BCC0-8944-8083-06475C9D909E}"/>
              </a:ext>
            </a:extLst>
          </p:cNvPr>
          <p:cNvSpPr>
            <a:spLocks noGrp="1"/>
          </p:cNvSpPr>
          <p:nvPr>
            <p:ph type="body" sz="quarter" idx="12" hasCustomPrompt="1"/>
          </p:nvPr>
        </p:nvSpPr>
        <p:spPr>
          <a:xfrm>
            <a:off x="228600" y="4419600"/>
            <a:ext cx="6934200" cy="773254"/>
          </a:xfrm>
          <a:prstGeom prst="rect">
            <a:avLst/>
          </a:prstGeom>
        </p:spPr>
        <p:txBody>
          <a:bodyPr anchor="t"/>
          <a:lstStyle>
            <a:lvl1pPr marL="0" indent="0" algn="r">
              <a:lnSpc>
                <a:spcPts val="2700"/>
              </a:lnSpc>
              <a:spcBef>
                <a:spcPts val="0"/>
              </a:spcBef>
              <a:buNone/>
              <a:defRPr sz="2500" b="0" i="0" spc="0" baseline="0">
                <a:solidFill>
                  <a:schemeClr val="bg1"/>
                </a:solidFill>
                <a:latin typeface="Slate Std" panose="02000506040000020004" pitchFamily="2" charset="77"/>
              </a:defRPr>
            </a:lvl1pPr>
            <a:lvl2pPr marL="457200" indent="0" algn="ctr">
              <a:buNone/>
              <a:defRPr/>
            </a:lvl2pPr>
            <a:lvl3pPr algn="ctr">
              <a:defRPr/>
            </a:lvl3pPr>
            <a:lvl4pPr algn="ctr">
              <a:defRPr/>
            </a:lvl4pPr>
            <a:lvl5pPr algn="ctr">
              <a:defRPr/>
            </a:lvl5pPr>
          </a:lstStyle>
          <a:p>
            <a:r>
              <a:rPr lang="en-US" dirty="0"/>
              <a:t>Date: in English</a:t>
            </a:r>
          </a:p>
        </p:txBody>
      </p:sp>
      <p:sp>
        <p:nvSpPr>
          <p:cNvPr id="18" name="Text Placeholder 3">
            <a:extLst>
              <a:ext uri="{FF2B5EF4-FFF2-40B4-BE49-F238E27FC236}">
                <a16:creationId xmlns:a16="http://schemas.microsoft.com/office/drawing/2014/main" id="{4A4CC08E-B9ED-5441-8E62-244F82AF78E7}"/>
              </a:ext>
            </a:extLst>
          </p:cNvPr>
          <p:cNvSpPr>
            <a:spLocks noGrp="1"/>
          </p:cNvSpPr>
          <p:nvPr>
            <p:ph type="body" sz="quarter" idx="13" hasCustomPrompt="1"/>
          </p:nvPr>
        </p:nvSpPr>
        <p:spPr>
          <a:xfrm>
            <a:off x="7467600" y="4419600"/>
            <a:ext cx="6934200" cy="773254"/>
          </a:xfrm>
          <a:prstGeom prst="rect">
            <a:avLst/>
          </a:prstGeom>
        </p:spPr>
        <p:txBody>
          <a:bodyPr anchor="t"/>
          <a:lstStyle>
            <a:lvl1pPr marL="0" indent="0" algn="l">
              <a:lnSpc>
                <a:spcPts val="2700"/>
              </a:lnSpc>
              <a:spcBef>
                <a:spcPts val="0"/>
              </a:spcBef>
              <a:buNone/>
              <a:defRPr sz="2500" b="0" i="0" spc="0" baseline="0">
                <a:solidFill>
                  <a:schemeClr val="bg1"/>
                </a:solidFill>
                <a:latin typeface="Slate Std" panose="02000506040000020004" pitchFamily="2" charset="77"/>
              </a:defRPr>
            </a:lvl1pPr>
            <a:lvl2pPr marL="457200" indent="0" algn="ctr">
              <a:buNone/>
              <a:defRPr/>
            </a:lvl2pPr>
            <a:lvl3pPr algn="ctr">
              <a:defRPr/>
            </a:lvl3pPr>
            <a:lvl4pPr algn="ctr">
              <a:defRPr/>
            </a:lvl4pPr>
            <a:lvl5pPr algn="ctr">
              <a:defRPr/>
            </a:lvl5pPr>
          </a:lstStyle>
          <a:p>
            <a:r>
              <a:rPr lang="en-US" dirty="0"/>
              <a:t>Date : </a:t>
            </a:r>
            <a:r>
              <a:rPr lang="en-US" dirty="0" err="1"/>
              <a:t>en</a:t>
            </a:r>
            <a:r>
              <a:rPr lang="en-US" dirty="0"/>
              <a:t> </a:t>
            </a:r>
            <a:r>
              <a:rPr lang="en-US" dirty="0" err="1"/>
              <a:t>Français</a:t>
            </a:r>
            <a:endParaRPr lang="en-US" dirty="0"/>
          </a:p>
        </p:txBody>
      </p:sp>
      <p:sp>
        <p:nvSpPr>
          <p:cNvPr id="11" name="Text Placeholder 4">
            <a:extLst>
              <a:ext uri="{FF2B5EF4-FFF2-40B4-BE49-F238E27FC236}">
                <a16:creationId xmlns:a16="http://schemas.microsoft.com/office/drawing/2014/main" id="{E828A41F-4EDD-D645-B8EB-2ED40C7D9EC0}"/>
              </a:ext>
            </a:extLst>
          </p:cNvPr>
          <p:cNvSpPr>
            <a:spLocks noGrp="1"/>
          </p:cNvSpPr>
          <p:nvPr>
            <p:ph type="body" sz="quarter" idx="14" hasCustomPrompt="1"/>
          </p:nvPr>
        </p:nvSpPr>
        <p:spPr>
          <a:xfrm>
            <a:off x="7467600" y="2819401"/>
            <a:ext cx="6354763" cy="1219199"/>
          </a:xfrm>
          <a:prstGeom prst="rect">
            <a:avLst/>
          </a:prstGeom>
        </p:spPr>
        <p:txBody>
          <a:bodyPr anchor="b"/>
          <a:lstStyle>
            <a:lvl1pPr marL="0" indent="0">
              <a:lnSpc>
                <a:spcPts val="4500"/>
              </a:lnSpc>
              <a:buNone/>
              <a:defRPr sz="5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Tree>
    <p:extLst>
      <p:ext uri="{BB962C8B-B14F-4D97-AF65-F5344CB8AC3E}">
        <p14:creationId xmlns:p14="http://schemas.microsoft.com/office/powerpoint/2010/main" val="1419018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Leave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F5ABD1-CE25-1442-BFD2-5D3C2A4E8376}"/>
              </a:ext>
            </a:extLst>
          </p:cNvPr>
          <p:cNvPicPr>
            <a:picLocks noChangeAspect="1"/>
          </p:cNvPicPr>
          <p:nvPr userDrawn="1"/>
        </p:nvPicPr>
        <p:blipFill>
          <a:blip r:embed="rId2"/>
          <a:stretch>
            <a:fillRect/>
          </a:stretch>
        </p:blipFill>
        <p:spPr>
          <a:xfrm>
            <a:off x="0" y="0"/>
            <a:ext cx="14630400" cy="5602864"/>
          </a:xfrm>
          <a:prstGeom prst="rect">
            <a:avLst/>
          </a:prstGeom>
        </p:spPr>
      </p:pic>
      <p:sp>
        <p:nvSpPr>
          <p:cNvPr id="9" name="Title 1">
            <a:extLst>
              <a:ext uri="{FF2B5EF4-FFF2-40B4-BE49-F238E27FC236}">
                <a16:creationId xmlns:a16="http://schemas.microsoft.com/office/drawing/2014/main" id="{E1B19FD6-4139-1A48-9E45-EB6292DFF4BD}"/>
              </a:ext>
            </a:extLst>
          </p:cNvPr>
          <p:cNvSpPr>
            <a:spLocks noGrp="1"/>
          </p:cNvSpPr>
          <p:nvPr>
            <p:ph type="title" hasCustomPrompt="1"/>
          </p:nvPr>
        </p:nvSpPr>
        <p:spPr>
          <a:xfrm>
            <a:off x="731838" y="533400"/>
            <a:ext cx="6354761" cy="1066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Title: in English</a:t>
            </a:r>
          </a:p>
        </p:txBody>
      </p:sp>
      <p:sp>
        <p:nvSpPr>
          <p:cNvPr id="14" name="Text Placeholder 4">
            <a:extLst>
              <a:ext uri="{FF2B5EF4-FFF2-40B4-BE49-F238E27FC236}">
                <a16:creationId xmlns:a16="http://schemas.microsoft.com/office/drawing/2014/main" id="{FBB37884-D2DB-C147-819F-FBADEB90888F}"/>
              </a:ext>
            </a:extLst>
          </p:cNvPr>
          <p:cNvSpPr>
            <a:spLocks noGrp="1"/>
          </p:cNvSpPr>
          <p:nvPr>
            <p:ph type="body" sz="quarter" idx="11" hasCustomPrompt="1"/>
          </p:nvPr>
        </p:nvSpPr>
        <p:spPr>
          <a:xfrm>
            <a:off x="7543800" y="533400"/>
            <a:ext cx="6354763" cy="1066800"/>
          </a:xfrm>
          <a:prstGeom prst="rect">
            <a:avLst/>
          </a:prstGeom>
        </p:spPr>
        <p:txBody>
          <a:bodyPr/>
          <a:lstStyle>
            <a:lvl1pPr marL="0" indent="0">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6" name="Content Placeholder 2">
            <a:extLst>
              <a:ext uri="{FF2B5EF4-FFF2-40B4-BE49-F238E27FC236}">
                <a16:creationId xmlns:a16="http://schemas.microsoft.com/office/drawing/2014/main" id="{09A5EBD5-B0E4-9445-9045-E57C6A7514F9}"/>
              </a:ext>
            </a:extLst>
          </p:cNvPr>
          <p:cNvSpPr>
            <a:spLocks noGrp="1"/>
          </p:cNvSpPr>
          <p:nvPr>
            <p:ph idx="12" hasCustomPrompt="1"/>
          </p:nvPr>
        </p:nvSpPr>
        <p:spPr>
          <a:xfrm>
            <a:off x="731838" y="1862225"/>
            <a:ext cx="6354762" cy="3243175"/>
          </a:xfrm>
          <a:prstGeom prst="rect">
            <a:avLst/>
          </a:prstGeom>
        </p:spPr>
        <p:txBody>
          <a:bodyPr/>
          <a:lstStyle>
            <a:lvl1pPr>
              <a:defRPr sz="2400" baseline="0">
                <a:solidFill>
                  <a:schemeClr val="bg1"/>
                </a:solidFill>
                <a:latin typeface="Laurentian Std" panose="02020402060506020403" pitchFamily="18" charset="77"/>
                <a:cs typeface="Laurentian Std" panose="02020402060506020403" pitchFamily="18" charset="77"/>
              </a:defRPr>
            </a:lvl1pPr>
            <a:lvl2pPr>
              <a:defRPr sz="2400">
                <a:solidFill>
                  <a:schemeClr val="bg1"/>
                </a:solidFill>
                <a:latin typeface="Laurentian Std" panose="02020402060506020403" pitchFamily="18" charset="77"/>
                <a:cs typeface="Laurentian Std" panose="02020402060506020403" pitchFamily="18" charset="77"/>
              </a:defRPr>
            </a:lvl2pPr>
            <a:lvl3pPr>
              <a:defRPr sz="2400">
                <a:solidFill>
                  <a:schemeClr val="bg1"/>
                </a:solidFill>
                <a:latin typeface="Laurentian Std" panose="02020402060506020403" pitchFamily="18" charset="77"/>
                <a:cs typeface="Laurentian Std" panose="02020402060506020403" pitchFamily="18" charset="77"/>
              </a:defRPr>
            </a:lvl3pPr>
            <a:lvl4pPr>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a:p>
            <a:pPr lvl="1"/>
            <a:r>
              <a:rPr lang="en-CA" dirty="0"/>
              <a:t>Second level</a:t>
            </a:r>
          </a:p>
          <a:p>
            <a:pPr lvl="2"/>
            <a:r>
              <a:rPr lang="en-CA" dirty="0"/>
              <a:t>Third level</a:t>
            </a:r>
          </a:p>
          <a:p>
            <a:pPr lvl="3"/>
            <a:r>
              <a:rPr lang="en-CA" dirty="0"/>
              <a:t>Fourth level</a:t>
            </a:r>
          </a:p>
        </p:txBody>
      </p:sp>
      <p:sp>
        <p:nvSpPr>
          <p:cNvPr id="17" name="Content Placeholder 2">
            <a:extLst>
              <a:ext uri="{FF2B5EF4-FFF2-40B4-BE49-F238E27FC236}">
                <a16:creationId xmlns:a16="http://schemas.microsoft.com/office/drawing/2014/main" id="{546D0AD2-F870-4044-8DAC-A7D066ECC368}"/>
              </a:ext>
            </a:extLst>
          </p:cNvPr>
          <p:cNvSpPr>
            <a:spLocks noGrp="1"/>
          </p:cNvSpPr>
          <p:nvPr>
            <p:ph idx="13" hasCustomPrompt="1"/>
          </p:nvPr>
        </p:nvSpPr>
        <p:spPr>
          <a:xfrm>
            <a:off x="7543800" y="1862225"/>
            <a:ext cx="6354762" cy="3243175"/>
          </a:xfrm>
          <a:prstGeom prst="rect">
            <a:avLst/>
          </a:prstGeom>
        </p:spPr>
        <p:txBody>
          <a:bodyPr/>
          <a:lstStyle>
            <a:lvl1pPr>
              <a:defRPr sz="2400" baseline="0">
                <a:solidFill>
                  <a:schemeClr val="bg1"/>
                </a:solidFill>
                <a:latin typeface="Laurentian Std" panose="02020402060506020403" pitchFamily="18" charset="77"/>
                <a:cs typeface="Laurentian Std" panose="02020402060506020403" pitchFamily="18" charset="77"/>
              </a:defRPr>
            </a:lvl1pPr>
            <a:lvl2pPr>
              <a:defRPr sz="2400">
                <a:solidFill>
                  <a:schemeClr val="bg1"/>
                </a:solidFill>
                <a:latin typeface="Laurentian Std" panose="02020402060506020403" pitchFamily="18" charset="77"/>
                <a:cs typeface="Laurentian Std" panose="02020402060506020403" pitchFamily="18" charset="77"/>
              </a:defRPr>
            </a:lvl2pPr>
            <a:lvl3pPr>
              <a:defRPr sz="2400">
                <a:solidFill>
                  <a:schemeClr val="bg1"/>
                </a:solidFill>
                <a:latin typeface="Laurentian Std" panose="02020402060506020403" pitchFamily="18" charset="77"/>
                <a:cs typeface="Laurentian Std" panose="02020402060506020403" pitchFamily="18" charset="77"/>
              </a:defRPr>
            </a:lvl3pPr>
            <a:lvl4pPr>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a:p>
            <a:pPr lvl="1"/>
            <a:r>
              <a:rPr lang="en-CA" dirty="0"/>
              <a:t>Second level</a:t>
            </a:r>
          </a:p>
          <a:p>
            <a:pPr lvl="2"/>
            <a:r>
              <a:rPr lang="en-CA" dirty="0"/>
              <a:t>Third level</a:t>
            </a:r>
          </a:p>
          <a:p>
            <a:pPr lvl="3"/>
            <a:r>
              <a:rPr lang="en-CA" dirty="0"/>
              <a:t>Fourth level</a:t>
            </a:r>
          </a:p>
        </p:txBody>
      </p:sp>
      <p:sp>
        <p:nvSpPr>
          <p:cNvPr id="13" name="TextBox 12">
            <a:extLst>
              <a:ext uri="{FF2B5EF4-FFF2-40B4-BE49-F238E27FC236}">
                <a16:creationId xmlns:a16="http://schemas.microsoft.com/office/drawing/2014/main" id="{7A81F9EB-F0F3-E54A-8F7D-16D5D20D9173}"/>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chemeClr val="bg1"/>
                </a:solidFill>
                <a:latin typeface="Slate Std Medium" panose="02000506040000020004" pitchFamily="2" charset="77"/>
              </a:rPr>
              <a:pPr algn="ctr"/>
              <a:t>‹N°›</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2510038152"/>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Leave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745EB3-4860-A842-A6A5-D967A4986890}"/>
              </a:ext>
            </a:extLst>
          </p:cNvPr>
          <p:cNvPicPr>
            <a:picLocks noChangeAspect="1"/>
          </p:cNvPicPr>
          <p:nvPr userDrawn="1"/>
        </p:nvPicPr>
        <p:blipFill rotWithShape="1">
          <a:blip r:embed="rId2"/>
          <a:srcRect l="21875" t="5441" r="21875"/>
          <a:stretch/>
        </p:blipFill>
        <p:spPr>
          <a:xfrm rot="16200000">
            <a:off x="-1465767" y="1465767"/>
            <a:ext cx="8229600" cy="5298066"/>
          </a:xfrm>
          <a:prstGeom prst="rect">
            <a:avLst/>
          </a:prstGeom>
        </p:spPr>
      </p:pic>
      <p:pic>
        <p:nvPicPr>
          <p:cNvPr id="16" name="Picture 15">
            <a:extLst>
              <a:ext uri="{FF2B5EF4-FFF2-40B4-BE49-F238E27FC236}">
                <a16:creationId xmlns:a16="http://schemas.microsoft.com/office/drawing/2014/main" id="{7B967554-5C31-1944-9585-788B87B51E17}"/>
              </a:ext>
            </a:extLst>
          </p:cNvPr>
          <p:cNvPicPr>
            <a:picLocks noChangeAspect="1"/>
          </p:cNvPicPr>
          <p:nvPr userDrawn="1"/>
        </p:nvPicPr>
        <p:blipFill rotWithShape="1">
          <a:blip r:embed="rId2"/>
          <a:srcRect l="21875" t="5441" r="21875"/>
          <a:stretch/>
        </p:blipFill>
        <p:spPr>
          <a:xfrm rot="5400000">
            <a:off x="7866567" y="1465767"/>
            <a:ext cx="8229600" cy="5298066"/>
          </a:xfrm>
          <a:prstGeom prst="rect">
            <a:avLst/>
          </a:prstGeom>
        </p:spPr>
      </p:pic>
      <p:sp>
        <p:nvSpPr>
          <p:cNvPr id="9" name="Title 1">
            <a:extLst>
              <a:ext uri="{FF2B5EF4-FFF2-40B4-BE49-F238E27FC236}">
                <a16:creationId xmlns:a16="http://schemas.microsoft.com/office/drawing/2014/main" id="{E1B19FD6-4139-1A48-9E45-EB6292DFF4BD}"/>
              </a:ext>
            </a:extLst>
          </p:cNvPr>
          <p:cNvSpPr>
            <a:spLocks noGrp="1"/>
          </p:cNvSpPr>
          <p:nvPr>
            <p:ph type="title" hasCustomPrompt="1"/>
          </p:nvPr>
        </p:nvSpPr>
        <p:spPr>
          <a:xfrm>
            <a:off x="731839" y="533400"/>
            <a:ext cx="3992562" cy="1066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Title: in English</a:t>
            </a:r>
          </a:p>
        </p:txBody>
      </p:sp>
      <p:sp>
        <p:nvSpPr>
          <p:cNvPr id="10" name="Content Placeholder 2">
            <a:extLst>
              <a:ext uri="{FF2B5EF4-FFF2-40B4-BE49-F238E27FC236}">
                <a16:creationId xmlns:a16="http://schemas.microsoft.com/office/drawing/2014/main" id="{7FC4F1D5-133A-7349-BCAD-37FB0EBF2F7C}"/>
              </a:ext>
            </a:extLst>
          </p:cNvPr>
          <p:cNvSpPr>
            <a:spLocks noGrp="1"/>
          </p:cNvSpPr>
          <p:nvPr>
            <p:ph idx="1" hasCustomPrompt="1"/>
          </p:nvPr>
        </p:nvSpPr>
        <p:spPr>
          <a:xfrm>
            <a:off x="731838" y="1862225"/>
            <a:ext cx="3992562" cy="5376775"/>
          </a:xfrm>
          <a:prstGeom prst="rect">
            <a:avLst/>
          </a:prstGeom>
        </p:spPr>
        <p:txBody>
          <a:bodyPr/>
          <a:lstStyle>
            <a:lvl1pPr marL="0" indent="0">
              <a:buFontTx/>
              <a:buNone/>
              <a:defRPr sz="2400" baseline="0">
                <a:solidFill>
                  <a:schemeClr val="bg1"/>
                </a:solidFill>
                <a:latin typeface="Laurentian Std" panose="02020402060506020403" pitchFamily="18" charset="77"/>
                <a:cs typeface="Laurentian Std" panose="02020402060506020403" pitchFamily="18" charset="77"/>
              </a:defRPr>
            </a:lvl1pPr>
            <a:lvl2pPr marL="457200" indent="0">
              <a:buFontTx/>
              <a:buNone/>
              <a:defRPr sz="2400">
                <a:solidFill>
                  <a:schemeClr val="bg1"/>
                </a:solidFill>
                <a:latin typeface="Laurentian Std" panose="02020402060506020403" pitchFamily="18" charset="77"/>
                <a:cs typeface="Laurentian Std" panose="02020402060506020403" pitchFamily="18" charset="77"/>
              </a:defRPr>
            </a:lvl2pPr>
            <a:lvl3pPr marL="914400" indent="0">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p:txBody>
      </p:sp>
      <p:sp>
        <p:nvSpPr>
          <p:cNvPr id="12" name="Content Placeholder 2">
            <a:extLst>
              <a:ext uri="{FF2B5EF4-FFF2-40B4-BE49-F238E27FC236}">
                <a16:creationId xmlns:a16="http://schemas.microsoft.com/office/drawing/2014/main" id="{2DF519D3-7572-344D-9179-38BAD0E4C698}"/>
              </a:ext>
            </a:extLst>
          </p:cNvPr>
          <p:cNvSpPr>
            <a:spLocks noGrp="1"/>
          </p:cNvSpPr>
          <p:nvPr>
            <p:ph idx="10" hasCustomPrompt="1"/>
          </p:nvPr>
        </p:nvSpPr>
        <p:spPr>
          <a:xfrm>
            <a:off x="9829800" y="1862225"/>
            <a:ext cx="4114800" cy="5376775"/>
          </a:xfrm>
          <a:prstGeom prst="rect">
            <a:avLst/>
          </a:prstGeom>
        </p:spPr>
        <p:txBody>
          <a:bodyPr/>
          <a:lstStyle>
            <a:lvl1pPr marL="0" indent="0" algn="r">
              <a:buFontTx/>
              <a:buNone/>
              <a:defRPr sz="2400" baseline="0">
                <a:solidFill>
                  <a:schemeClr val="bg1"/>
                </a:solidFill>
                <a:latin typeface="Laurentian Std" panose="02020402060506020403" pitchFamily="18" charset="77"/>
                <a:cs typeface="Laurentian Std" panose="02020402060506020403" pitchFamily="18" charset="77"/>
              </a:defRPr>
            </a:lvl1pPr>
            <a:lvl2pPr marL="457200" indent="0" algn="r">
              <a:buFontTx/>
              <a:buNone/>
              <a:defRPr sz="2400">
                <a:solidFill>
                  <a:schemeClr val="bg1"/>
                </a:solidFill>
                <a:latin typeface="Laurentian Std" panose="02020402060506020403" pitchFamily="18" charset="77"/>
                <a:cs typeface="Laurentian Std" panose="02020402060506020403" pitchFamily="18" charset="77"/>
              </a:defRPr>
            </a:lvl2pPr>
            <a:lvl3pPr marL="914400" indent="0" algn="r">
              <a:buFontTx/>
              <a:buNone/>
              <a:defRPr sz="2400">
                <a:solidFill>
                  <a:schemeClr val="bg1"/>
                </a:solidFill>
                <a:latin typeface="Laurentian Std" panose="02020402060506020403" pitchFamily="18" charset="77"/>
                <a:cs typeface="Laurentian Std" panose="02020402060506020403" pitchFamily="18" charset="77"/>
              </a:defRPr>
            </a:lvl3pPr>
            <a:lvl4pPr marL="1371600" indent="0" algn="r">
              <a:buFontTx/>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p:txBody>
      </p:sp>
      <p:sp>
        <p:nvSpPr>
          <p:cNvPr id="14" name="Text Placeholder 4">
            <a:extLst>
              <a:ext uri="{FF2B5EF4-FFF2-40B4-BE49-F238E27FC236}">
                <a16:creationId xmlns:a16="http://schemas.microsoft.com/office/drawing/2014/main" id="{58DE1D69-AEB8-0A42-BCD4-3A3197E45950}"/>
              </a:ext>
            </a:extLst>
          </p:cNvPr>
          <p:cNvSpPr>
            <a:spLocks noGrp="1"/>
          </p:cNvSpPr>
          <p:nvPr>
            <p:ph type="body" sz="quarter" idx="11" hasCustomPrompt="1"/>
          </p:nvPr>
        </p:nvSpPr>
        <p:spPr>
          <a:xfrm>
            <a:off x="9829800" y="533400"/>
            <a:ext cx="4111082" cy="1066800"/>
          </a:xfrm>
          <a:prstGeom prst="rect">
            <a:avLst/>
          </a:prstGeom>
        </p:spPr>
        <p:txBody>
          <a:bodyPr/>
          <a:lstStyle>
            <a:lvl1pPr marL="0" indent="0" algn="r">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8" name="TextBox 17">
            <a:extLst>
              <a:ext uri="{FF2B5EF4-FFF2-40B4-BE49-F238E27FC236}">
                <a16:creationId xmlns:a16="http://schemas.microsoft.com/office/drawing/2014/main" id="{B2297067-EFA0-6D4D-BFAA-D7E21CC7FD5E}"/>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chemeClr val="bg1"/>
                </a:solidFill>
                <a:latin typeface="Slate Std Medium" panose="02000506040000020004" pitchFamily="2" charset="77"/>
              </a:rPr>
              <a:pPr algn="ctr"/>
              <a:t>‹N°›</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375532875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Leav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C993B5-A507-F446-8059-E11B8AE6F726}"/>
              </a:ext>
            </a:extLst>
          </p:cNvPr>
          <p:cNvPicPr>
            <a:picLocks noChangeAspect="1"/>
          </p:cNvPicPr>
          <p:nvPr userDrawn="1"/>
        </p:nvPicPr>
        <p:blipFill>
          <a:blip r:embed="rId2"/>
          <a:stretch>
            <a:fillRect/>
          </a:stretch>
        </p:blipFill>
        <p:spPr>
          <a:xfrm rot="10800000">
            <a:off x="0" y="2626736"/>
            <a:ext cx="14630400" cy="5602864"/>
          </a:xfrm>
          <a:prstGeom prst="rect">
            <a:avLst/>
          </a:prstGeom>
        </p:spPr>
      </p:pic>
      <p:sp>
        <p:nvSpPr>
          <p:cNvPr id="9" name="Title 1">
            <a:extLst>
              <a:ext uri="{FF2B5EF4-FFF2-40B4-BE49-F238E27FC236}">
                <a16:creationId xmlns:a16="http://schemas.microsoft.com/office/drawing/2014/main" id="{E1B19FD6-4139-1A48-9E45-EB6292DFF4BD}"/>
              </a:ext>
            </a:extLst>
          </p:cNvPr>
          <p:cNvSpPr>
            <a:spLocks noGrp="1"/>
          </p:cNvSpPr>
          <p:nvPr>
            <p:ph type="title" hasCustomPrompt="1"/>
          </p:nvPr>
        </p:nvSpPr>
        <p:spPr>
          <a:xfrm>
            <a:off x="685800" y="3276600"/>
            <a:ext cx="6354761" cy="1066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Title: in English</a:t>
            </a:r>
          </a:p>
        </p:txBody>
      </p:sp>
      <p:sp>
        <p:nvSpPr>
          <p:cNvPr id="10" name="Content Placeholder 2">
            <a:extLst>
              <a:ext uri="{FF2B5EF4-FFF2-40B4-BE49-F238E27FC236}">
                <a16:creationId xmlns:a16="http://schemas.microsoft.com/office/drawing/2014/main" id="{7FC4F1D5-133A-7349-BCAD-37FB0EBF2F7C}"/>
              </a:ext>
            </a:extLst>
          </p:cNvPr>
          <p:cNvSpPr>
            <a:spLocks noGrp="1"/>
          </p:cNvSpPr>
          <p:nvPr>
            <p:ph idx="1" hasCustomPrompt="1"/>
          </p:nvPr>
        </p:nvSpPr>
        <p:spPr>
          <a:xfrm>
            <a:off x="685800" y="4605425"/>
            <a:ext cx="6354762" cy="3243175"/>
          </a:xfrm>
          <a:prstGeom prst="rect">
            <a:avLst/>
          </a:prstGeom>
        </p:spPr>
        <p:txBody>
          <a:bodyPr/>
          <a:lstStyle>
            <a:lvl1pPr>
              <a:lnSpc>
                <a:spcPts val="2600"/>
              </a:lnSpc>
              <a:spcBef>
                <a:spcPts val="0"/>
              </a:spcBef>
              <a:spcAft>
                <a:spcPts val="400"/>
              </a:spcAft>
              <a:defRPr sz="2400" baseline="0">
                <a:solidFill>
                  <a:schemeClr val="bg1"/>
                </a:solidFill>
                <a:latin typeface="Laurentian Std" panose="02020402060506020403" pitchFamily="18" charset="77"/>
                <a:cs typeface="Laurentian Std" panose="02020402060506020403" pitchFamily="18" charset="77"/>
              </a:defRPr>
            </a:lvl1pPr>
            <a:lvl2pPr>
              <a:lnSpc>
                <a:spcPts val="2600"/>
              </a:lnSpc>
              <a:spcBef>
                <a:spcPts val="0"/>
              </a:spcBef>
              <a:spcAft>
                <a:spcPts val="400"/>
              </a:spcAft>
              <a:defRPr sz="2400">
                <a:solidFill>
                  <a:schemeClr val="bg1"/>
                </a:solidFill>
                <a:latin typeface="Laurentian Std" panose="02020402060506020403" pitchFamily="18" charset="77"/>
                <a:cs typeface="Laurentian Std" panose="02020402060506020403" pitchFamily="18" charset="77"/>
              </a:defRPr>
            </a:lvl2pPr>
            <a:lvl3pPr>
              <a:lnSpc>
                <a:spcPts val="2600"/>
              </a:lnSpc>
              <a:spcBef>
                <a:spcPts val="0"/>
              </a:spcBef>
              <a:spcAft>
                <a:spcPts val="400"/>
              </a:spcAft>
              <a:defRPr sz="2400">
                <a:solidFill>
                  <a:schemeClr val="bg1"/>
                </a:solidFill>
                <a:latin typeface="Laurentian Std" panose="02020402060506020403" pitchFamily="18" charset="77"/>
                <a:cs typeface="Laurentian Std" panose="02020402060506020403" pitchFamily="18" charset="77"/>
              </a:defRPr>
            </a:lvl3pPr>
            <a:lvl4pPr>
              <a:lnSpc>
                <a:spcPts val="2600"/>
              </a:lnSpc>
              <a:spcBef>
                <a:spcPts val="0"/>
              </a:spcBef>
              <a:spcAft>
                <a:spcPts val="400"/>
              </a:spcAft>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a:p>
            <a:pPr lvl="1"/>
            <a:r>
              <a:rPr lang="en-CA" dirty="0"/>
              <a:t>Second level</a:t>
            </a:r>
          </a:p>
          <a:p>
            <a:pPr lvl="2"/>
            <a:r>
              <a:rPr lang="en-CA" dirty="0"/>
              <a:t>Third level</a:t>
            </a:r>
          </a:p>
          <a:p>
            <a:pPr lvl="3"/>
            <a:r>
              <a:rPr lang="en-CA" dirty="0"/>
              <a:t>Fourth level</a:t>
            </a:r>
          </a:p>
        </p:txBody>
      </p:sp>
      <p:sp>
        <p:nvSpPr>
          <p:cNvPr id="12" name="Content Placeholder 2">
            <a:extLst>
              <a:ext uri="{FF2B5EF4-FFF2-40B4-BE49-F238E27FC236}">
                <a16:creationId xmlns:a16="http://schemas.microsoft.com/office/drawing/2014/main" id="{2DF519D3-7572-344D-9179-38BAD0E4C698}"/>
              </a:ext>
            </a:extLst>
          </p:cNvPr>
          <p:cNvSpPr>
            <a:spLocks noGrp="1"/>
          </p:cNvSpPr>
          <p:nvPr>
            <p:ph idx="10" hasCustomPrompt="1"/>
          </p:nvPr>
        </p:nvSpPr>
        <p:spPr>
          <a:xfrm>
            <a:off x="7589838" y="4605425"/>
            <a:ext cx="6354762" cy="3243175"/>
          </a:xfrm>
          <a:prstGeom prst="rect">
            <a:avLst/>
          </a:prstGeom>
        </p:spPr>
        <p:txBody>
          <a:bodyPr/>
          <a:lstStyle>
            <a:lvl1pPr>
              <a:lnSpc>
                <a:spcPts val="2600"/>
              </a:lnSpc>
              <a:spcBef>
                <a:spcPts val="0"/>
              </a:spcBef>
              <a:spcAft>
                <a:spcPts val="400"/>
              </a:spcAft>
              <a:defRPr sz="2400" baseline="0">
                <a:solidFill>
                  <a:schemeClr val="bg1"/>
                </a:solidFill>
                <a:latin typeface="Laurentian Std" panose="02020402060506020403" pitchFamily="18" charset="77"/>
                <a:cs typeface="Laurentian Std" panose="02020402060506020403" pitchFamily="18" charset="77"/>
              </a:defRPr>
            </a:lvl1pPr>
            <a:lvl2pPr>
              <a:lnSpc>
                <a:spcPts val="2600"/>
              </a:lnSpc>
              <a:spcBef>
                <a:spcPts val="0"/>
              </a:spcBef>
              <a:spcAft>
                <a:spcPts val="400"/>
              </a:spcAft>
              <a:defRPr sz="2400">
                <a:solidFill>
                  <a:schemeClr val="bg1"/>
                </a:solidFill>
                <a:latin typeface="Laurentian Std" panose="02020402060506020403" pitchFamily="18" charset="77"/>
                <a:cs typeface="Laurentian Std" panose="02020402060506020403" pitchFamily="18" charset="77"/>
              </a:defRPr>
            </a:lvl2pPr>
            <a:lvl3pPr>
              <a:lnSpc>
                <a:spcPts val="2600"/>
              </a:lnSpc>
              <a:spcBef>
                <a:spcPts val="0"/>
              </a:spcBef>
              <a:spcAft>
                <a:spcPts val="400"/>
              </a:spcAft>
              <a:defRPr sz="2400">
                <a:solidFill>
                  <a:schemeClr val="bg1"/>
                </a:solidFill>
                <a:latin typeface="Laurentian Std" panose="02020402060506020403" pitchFamily="18" charset="77"/>
                <a:cs typeface="Laurentian Std" panose="02020402060506020403" pitchFamily="18" charset="77"/>
              </a:defRPr>
            </a:lvl3pPr>
            <a:lvl4pPr>
              <a:lnSpc>
                <a:spcPts val="2600"/>
              </a:lnSpc>
              <a:spcBef>
                <a:spcPts val="0"/>
              </a:spcBef>
              <a:spcAft>
                <a:spcPts val="400"/>
              </a:spcAft>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a:p>
            <a:pPr lvl="1"/>
            <a:r>
              <a:rPr lang="en-CA" dirty="0"/>
              <a:t>Second level</a:t>
            </a:r>
          </a:p>
          <a:p>
            <a:pPr lvl="2"/>
            <a:r>
              <a:rPr lang="en-CA" dirty="0"/>
              <a:t>Third level</a:t>
            </a:r>
          </a:p>
          <a:p>
            <a:pPr lvl="3"/>
            <a:r>
              <a:rPr lang="en-CA" dirty="0"/>
              <a:t>Fourth level</a:t>
            </a:r>
          </a:p>
        </p:txBody>
      </p:sp>
      <p:sp>
        <p:nvSpPr>
          <p:cNvPr id="13" name="Text Placeholder 4">
            <a:extLst>
              <a:ext uri="{FF2B5EF4-FFF2-40B4-BE49-F238E27FC236}">
                <a16:creationId xmlns:a16="http://schemas.microsoft.com/office/drawing/2014/main" id="{3CA845A6-C603-8F44-AC9E-F47160AE7098}"/>
              </a:ext>
            </a:extLst>
          </p:cNvPr>
          <p:cNvSpPr>
            <a:spLocks noGrp="1"/>
          </p:cNvSpPr>
          <p:nvPr>
            <p:ph type="body" sz="quarter" idx="11" hasCustomPrompt="1"/>
          </p:nvPr>
        </p:nvSpPr>
        <p:spPr>
          <a:xfrm>
            <a:off x="7576827" y="3276600"/>
            <a:ext cx="6367772" cy="1066800"/>
          </a:xfrm>
          <a:prstGeom prst="rect">
            <a:avLst/>
          </a:prstGeom>
        </p:spPr>
        <p:txBody>
          <a:bodyPr/>
          <a:lstStyle>
            <a:lvl1pPr marL="0" indent="0">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6" name="TextBox 15">
            <a:extLst>
              <a:ext uri="{FF2B5EF4-FFF2-40B4-BE49-F238E27FC236}">
                <a16:creationId xmlns:a16="http://schemas.microsoft.com/office/drawing/2014/main" id="{18450EB2-9088-5F4A-A7BA-34137BB8D3CF}"/>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chemeClr val="bg1"/>
                </a:solidFill>
                <a:latin typeface="Slate Std Medium" panose="02000506040000020004" pitchFamily="2" charset="77"/>
              </a:rPr>
              <a:pPr algn="ctr"/>
              <a:t>‹N°›</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198824531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Leave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70D743-3E5B-E14C-8C9E-A565C0788A20}"/>
              </a:ext>
            </a:extLst>
          </p:cNvPr>
          <p:cNvPicPr>
            <a:picLocks noChangeAspect="1"/>
          </p:cNvPicPr>
          <p:nvPr userDrawn="1"/>
        </p:nvPicPr>
        <p:blipFill rotWithShape="1">
          <a:blip r:embed="rId2"/>
          <a:srcRect l="9494" r="9494"/>
          <a:stretch/>
        </p:blipFill>
        <p:spPr>
          <a:xfrm rot="10800000">
            <a:off x="-4" y="1313368"/>
            <a:ext cx="14630403" cy="6916232"/>
          </a:xfrm>
          <a:prstGeom prst="rect">
            <a:avLst/>
          </a:prstGeom>
        </p:spPr>
      </p:pic>
      <p:sp>
        <p:nvSpPr>
          <p:cNvPr id="9" name="Title 1">
            <a:extLst>
              <a:ext uri="{FF2B5EF4-FFF2-40B4-BE49-F238E27FC236}">
                <a16:creationId xmlns:a16="http://schemas.microsoft.com/office/drawing/2014/main" id="{E1B19FD6-4139-1A48-9E45-EB6292DFF4BD}"/>
              </a:ext>
            </a:extLst>
          </p:cNvPr>
          <p:cNvSpPr>
            <a:spLocks noGrp="1"/>
          </p:cNvSpPr>
          <p:nvPr>
            <p:ph type="title" hasCustomPrompt="1"/>
          </p:nvPr>
        </p:nvSpPr>
        <p:spPr>
          <a:xfrm>
            <a:off x="731839" y="2133600"/>
            <a:ext cx="6354761" cy="1066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Title: in English</a:t>
            </a:r>
          </a:p>
        </p:txBody>
      </p:sp>
      <p:sp>
        <p:nvSpPr>
          <p:cNvPr id="8" name="Text Placeholder 4">
            <a:extLst>
              <a:ext uri="{FF2B5EF4-FFF2-40B4-BE49-F238E27FC236}">
                <a16:creationId xmlns:a16="http://schemas.microsoft.com/office/drawing/2014/main" id="{9DE3252E-8254-5C48-BF09-013DD6E631E2}"/>
              </a:ext>
            </a:extLst>
          </p:cNvPr>
          <p:cNvSpPr>
            <a:spLocks noGrp="1"/>
          </p:cNvSpPr>
          <p:nvPr>
            <p:ph type="body" sz="quarter" idx="11" hasCustomPrompt="1"/>
          </p:nvPr>
        </p:nvSpPr>
        <p:spPr>
          <a:xfrm>
            <a:off x="7543800" y="2133600"/>
            <a:ext cx="6367772" cy="1066800"/>
          </a:xfrm>
          <a:prstGeom prst="rect">
            <a:avLst/>
          </a:prstGeom>
        </p:spPr>
        <p:txBody>
          <a:bodyPr/>
          <a:lstStyle>
            <a:lvl1pPr marL="0" indent="0">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6" name="Content Placeholder 2">
            <a:extLst>
              <a:ext uri="{FF2B5EF4-FFF2-40B4-BE49-F238E27FC236}">
                <a16:creationId xmlns:a16="http://schemas.microsoft.com/office/drawing/2014/main" id="{603F88F8-5B77-5F49-A71B-820175CDE0B9}"/>
              </a:ext>
            </a:extLst>
          </p:cNvPr>
          <p:cNvSpPr>
            <a:spLocks noGrp="1"/>
          </p:cNvSpPr>
          <p:nvPr>
            <p:ph idx="12" hasCustomPrompt="1"/>
          </p:nvPr>
        </p:nvSpPr>
        <p:spPr>
          <a:xfrm>
            <a:off x="731838" y="3462425"/>
            <a:ext cx="6354762" cy="3243175"/>
          </a:xfrm>
          <a:prstGeom prst="rect">
            <a:avLst/>
          </a:prstGeom>
        </p:spPr>
        <p:txBody>
          <a:bodyPr/>
          <a:lstStyle>
            <a:lvl1pPr>
              <a:defRPr sz="2400" baseline="0">
                <a:solidFill>
                  <a:schemeClr val="bg1"/>
                </a:solidFill>
                <a:latin typeface="Laurentian Std" panose="02020402060506020403" pitchFamily="18" charset="77"/>
                <a:cs typeface="Laurentian Std" panose="02020402060506020403" pitchFamily="18" charset="77"/>
              </a:defRPr>
            </a:lvl1pPr>
            <a:lvl2pPr>
              <a:defRPr sz="2400">
                <a:solidFill>
                  <a:schemeClr val="bg1"/>
                </a:solidFill>
                <a:latin typeface="Laurentian Std" panose="02020402060506020403" pitchFamily="18" charset="77"/>
                <a:cs typeface="Laurentian Std" panose="02020402060506020403" pitchFamily="18" charset="77"/>
              </a:defRPr>
            </a:lvl2pPr>
            <a:lvl3pPr>
              <a:defRPr sz="2400">
                <a:solidFill>
                  <a:schemeClr val="bg1"/>
                </a:solidFill>
                <a:latin typeface="Laurentian Std" panose="02020402060506020403" pitchFamily="18" charset="77"/>
                <a:cs typeface="Laurentian Std" panose="02020402060506020403" pitchFamily="18" charset="77"/>
              </a:defRPr>
            </a:lvl3pPr>
            <a:lvl4pPr>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a:p>
            <a:pPr lvl="1"/>
            <a:r>
              <a:rPr lang="en-CA" dirty="0"/>
              <a:t>Second level</a:t>
            </a:r>
          </a:p>
          <a:p>
            <a:pPr lvl="2"/>
            <a:r>
              <a:rPr lang="en-CA" dirty="0"/>
              <a:t>Third level</a:t>
            </a:r>
          </a:p>
          <a:p>
            <a:pPr lvl="3"/>
            <a:r>
              <a:rPr lang="en-CA" dirty="0"/>
              <a:t>Fourth level</a:t>
            </a:r>
          </a:p>
        </p:txBody>
      </p:sp>
      <p:sp>
        <p:nvSpPr>
          <p:cNvPr id="17" name="Content Placeholder 2">
            <a:extLst>
              <a:ext uri="{FF2B5EF4-FFF2-40B4-BE49-F238E27FC236}">
                <a16:creationId xmlns:a16="http://schemas.microsoft.com/office/drawing/2014/main" id="{1EFAC4DE-B0C2-3741-B341-F0D3CD494964}"/>
              </a:ext>
            </a:extLst>
          </p:cNvPr>
          <p:cNvSpPr>
            <a:spLocks noGrp="1"/>
          </p:cNvSpPr>
          <p:nvPr>
            <p:ph idx="13" hasCustomPrompt="1"/>
          </p:nvPr>
        </p:nvSpPr>
        <p:spPr>
          <a:xfrm>
            <a:off x="7543800" y="3462425"/>
            <a:ext cx="6354762" cy="3243175"/>
          </a:xfrm>
          <a:prstGeom prst="rect">
            <a:avLst/>
          </a:prstGeom>
        </p:spPr>
        <p:txBody>
          <a:bodyPr/>
          <a:lstStyle>
            <a:lvl1pPr>
              <a:defRPr sz="2400" baseline="0">
                <a:solidFill>
                  <a:schemeClr val="bg1"/>
                </a:solidFill>
                <a:latin typeface="Laurentian Std" panose="02020402060506020403" pitchFamily="18" charset="77"/>
                <a:cs typeface="Laurentian Std" panose="02020402060506020403" pitchFamily="18" charset="77"/>
              </a:defRPr>
            </a:lvl1pPr>
            <a:lvl2pPr>
              <a:defRPr sz="2400">
                <a:solidFill>
                  <a:schemeClr val="bg1"/>
                </a:solidFill>
                <a:latin typeface="Laurentian Std" panose="02020402060506020403" pitchFamily="18" charset="77"/>
                <a:cs typeface="Laurentian Std" panose="02020402060506020403" pitchFamily="18" charset="77"/>
              </a:defRPr>
            </a:lvl2pPr>
            <a:lvl3pPr>
              <a:defRPr sz="2400">
                <a:solidFill>
                  <a:schemeClr val="bg1"/>
                </a:solidFill>
                <a:latin typeface="Laurentian Std" panose="02020402060506020403" pitchFamily="18" charset="77"/>
                <a:cs typeface="Laurentian Std" panose="02020402060506020403" pitchFamily="18" charset="77"/>
              </a:defRPr>
            </a:lvl3pPr>
            <a:lvl4pPr>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a:p>
            <a:pPr lvl="1"/>
            <a:r>
              <a:rPr lang="en-CA" dirty="0"/>
              <a:t>Second level</a:t>
            </a:r>
          </a:p>
          <a:p>
            <a:pPr lvl="2"/>
            <a:r>
              <a:rPr lang="en-CA" dirty="0"/>
              <a:t>Third level</a:t>
            </a:r>
          </a:p>
          <a:p>
            <a:pPr lvl="3"/>
            <a:r>
              <a:rPr lang="en-CA" dirty="0"/>
              <a:t>Fourth level</a:t>
            </a:r>
          </a:p>
        </p:txBody>
      </p:sp>
      <p:sp>
        <p:nvSpPr>
          <p:cNvPr id="13" name="TextBox 12">
            <a:extLst>
              <a:ext uri="{FF2B5EF4-FFF2-40B4-BE49-F238E27FC236}">
                <a16:creationId xmlns:a16="http://schemas.microsoft.com/office/drawing/2014/main" id="{07A20BC8-1211-5A4C-A5B9-B0F333CDD923}"/>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chemeClr val="bg1"/>
                </a:solidFill>
                <a:latin typeface="Slate Std Medium" panose="02000506040000020004" pitchFamily="2" charset="77"/>
              </a:rPr>
              <a:pPr algn="ctr"/>
              <a:t>‹N°›</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9415759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004C6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D88081-CAE3-C943-9682-D37D5225AE3D}"/>
              </a:ext>
            </a:extLst>
          </p:cNvPr>
          <p:cNvSpPr>
            <a:spLocks noGrp="1"/>
          </p:cNvSpPr>
          <p:nvPr>
            <p:ph type="title" hasCustomPrompt="1"/>
          </p:nvPr>
        </p:nvSpPr>
        <p:spPr>
          <a:xfrm>
            <a:off x="731838" y="533400"/>
            <a:ext cx="6049961" cy="1066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Title: in English</a:t>
            </a:r>
          </a:p>
        </p:txBody>
      </p:sp>
      <p:sp>
        <p:nvSpPr>
          <p:cNvPr id="4" name="Content Placeholder 2">
            <a:extLst>
              <a:ext uri="{FF2B5EF4-FFF2-40B4-BE49-F238E27FC236}">
                <a16:creationId xmlns:a16="http://schemas.microsoft.com/office/drawing/2014/main" id="{3E505695-6403-2F4F-92F2-D5E8345E1955}"/>
              </a:ext>
            </a:extLst>
          </p:cNvPr>
          <p:cNvSpPr>
            <a:spLocks noGrp="1"/>
          </p:cNvSpPr>
          <p:nvPr>
            <p:ph idx="1" hasCustomPrompt="1"/>
          </p:nvPr>
        </p:nvSpPr>
        <p:spPr>
          <a:xfrm>
            <a:off x="731838" y="1905000"/>
            <a:ext cx="6049961" cy="4821591"/>
          </a:xfrm>
          <a:prstGeom prst="rect">
            <a:avLst/>
          </a:prstGeom>
        </p:spPr>
        <p:txBody>
          <a:bodyPr/>
          <a:lstStyle>
            <a:lvl1pPr marL="0" indent="0">
              <a:buNone/>
              <a:defRPr sz="2400" baseline="0">
                <a:solidFill>
                  <a:schemeClr val="bg1"/>
                </a:solidFill>
                <a:latin typeface="Laurentian Std" panose="02020402060506020403" pitchFamily="18" charset="77"/>
                <a:cs typeface="Laurentian Std" panose="02020402060506020403" pitchFamily="18" charset="77"/>
              </a:defRPr>
            </a:lvl1pPr>
            <a:lvl2pPr marL="457200" indent="0">
              <a:buNone/>
              <a:defRPr sz="2400">
                <a:solidFill>
                  <a:schemeClr val="bg1"/>
                </a:solidFill>
                <a:latin typeface="Laurentian Std" panose="02020402060506020403" pitchFamily="18" charset="77"/>
                <a:cs typeface="Laurentian Std" panose="02020402060506020403" pitchFamily="18" charset="77"/>
              </a:defRPr>
            </a:lvl2pPr>
            <a:lvl3pPr marL="914400" indent="0">
              <a:buNone/>
              <a:defRPr sz="2400">
                <a:solidFill>
                  <a:schemeClr val="bg1"/>
                </a:solidFill>
                <a:latin typeface="Laurentian Std" panose="02020402060506020403" pitchFamily="18" charset="77"/>
                <a:cs typeface="Laurentian Std" panose="02020402060506020403" pitchFamily="18" charset="77"/>
              </a:defRPr>
            </a:lvl3pPr>
            <a:lvl4pPr marL="1371600" indent="0">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p:txBody>
      </p:sp>
      <p:sp>
        <p:nvSpPr>
          <p:cNvPr id="9" name="Content Placeholder 2">
            <a:extLst>
              <a:ext uri="{FF2B5EF4-FFF2-40B4-BE49-F238E27FC236}">
                <a16:creationId xmlns:a16="http://schemas.microsoft.com/office/drawing/2014/main" id="{F94E9755-ECBF-DF44-A47B-22EBDBA8D043}"/>
              </a:ext>
            </a:extLst>
          </p:cNvPr>
          <p:cNvSpPr>
            <a:spLocks noGrp="1"/>
          </p:cNvSpPr>
          <p:nvPr>
            <p:ph idx="10" hasCustomPrompt="1"/>
          </p:nvPr>
        </p:nvSpPr>
        <p:spPr>
          <a:xfrm>
            <a:off x="7848600" y="1905000"/>
            <a:ext cx="5973763" cy="4821591"/>
          </a:xfrm>
          <a:prstGeom prst="rect">
            <a:avLst/>
          </a:prstGeom>
        </p:spPr>
        <p:txBody>
          <a:bodyPr/>
          <a:lstStyle>
            <a:lvl1pPr marL="0" indent="0">
              <a:buNone/>
              <a:defRPr sz="2400" baseline="0">
                <a:solidFill>
                  <a:schemeClr val="bg1"/>
                </a:solidFill>
                <a:latin typeface="Laurentian Std" panose="02020402060506020403" pitchFamily="18" charset="77"/>
                <a:cs typeface="Laurentian Std" panose="02020402060506020403" pitchFamily="18" charset="77"/>
              </a:defRPr>
            </a:lvl1pPr>
            <a:lvl2pPr marL="457200" indent="0">
              <a:buNone/>
              <a:defRPr sz="2400">
                <a:solidFill>
                  <a:schemeClr val="bg1"/>
                </a:solidFill>
                <a:latin typeface="Laurentian Std" panose="02020402060506020403" pitchFamily="18" charset="77"/>
                <a:cs typeface="Laurentian Std" panose="02020402060506020403" pitchFamily="18" charset="77"/>
              </a:defRPr>
            </a:lvl2pPr>
            <a:lvl3pPr marL="914400" indent="0">
              <a:buNone/>
              <a:defRPr sz="2400">
                <a:solidFill>
                  <a:schemeClr val="bg1"/>
                </a:solidFill>
                <a:latin typeface="Laurentian Std" panose="02020402060506020403" pitchFamily="18" charset="77"/>
                <a:cs typeface="Laurentian Std" panose="02020402060506020403" pitchFamily="18" charset="77"/>
              </a:defRPr>
            </a:lvl3pPr>
            <a:lvl4pPr marL="1371600" indent="0">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p:txBody>
      </p:sp>
      <p:sp>
        <p:nvSpPr>
          <p:cNvPr id="11" name="Text Placeholder 4">
            <a:extLst>
              <a:ext uri="{FF2B5EF4-FFF2-40B4-BE49-F238E27FC236}">
                <a16:creationId xmlns:a16="http://schemas.microsoft.com/office/drawing/2014/main" id="{F5C37AAD-0E79-6E49-B9BA-FB579BE76843}"/>
              </a:ext>
            </a:extLst>
          </p:cNvPr>
          <p:cNvSpPr>
            <a:spLocks noGrp="1"/>
          </p:cNvSpPr>
          <p:nvPr>
            <p:ph type="body" sz="quarter" idx="11" hasCustomPrompt="1"/>
          </p:nvPr>
        </p:nvSpPr>
        <p:spPr>
          <a:xfrm>
            <a:off x="7848600" y="533400"/>
            <a:ext cx="5973763" cy="1066800"/>
          </a:xfrm>
          <a:prstGeom prst="rect">
            <a:avLst/>
          </a:prstGeom>
        </p:spPr>
        <p:txBody>
          <a:bodyPr/>
          <a:lstStyle>
            <a:lvl1pPr marL="0" indent="0">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2" name="TextBox 11">
            <a:extLst>
              <a:ext uri="{FF2B5EF4-FFF2-40B4-BE49-F238E27FC236}">
                <a16:creationId xmlns:a16="http://schemas.microsoft.com/office/drawing/2014/main" id="{622D5FCB-5BE2-0E4E-A6D4-4744CCA8A27B}"/>
              </a:ext>
            </a:extLst>
          </p:cNvPr>
          <p:cNvSpPr txBox="1"/>
          <p:nvPr userDrawn="1"/>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chemeClr val="bg1"/>
                </a:solidFill>
                <a:latin typeface="Slate Std Medium" panose="02000506040000020004" pitchFamily="2" charset="77"/>
              </a:rPr>
              <a:pPr algn="ctr"/>
              <a:t>‹N°›</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3199327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4C6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D88081-CAE3-C943-9682-D37D5225AE3D}"/>
              </a:ext>
            </a:extLst>
          </p:cNvPr>
          <p:cNvSpPr>
            <a:spLocks noGrp="1"/>
          </p:cNvSpPr>
          <p:nvPr>
            <p:ph type="title" hasCustomPrompt="1"/>
          </p:nvPr>
        </p:nvSpPr>
        <p:spPr>
          <a:xfrm>
            <a:off x="731839" y="533400"/>
            <a:ext cx="4754562" cy="1066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Title: in English</a:t>
            </a:r>
          </a:p>
        </p:txBody>
      </p:sp>
      <p:sp>
        <p:nvSpPr>
          <p:cNvPr id="4" name="Content Placeholder 2">
            <a:extLst>
              <a:ext uri="{FF2B5EF4-FFF2-40B4-BE49-F238E27FC236}">
                <a16:creationId xmlns:a16="http://schemas.microsoft.com/office/drawing/2014/main" id="{3E505695-6403-2F4F-92F2-D5E8345E1955}"/>
              </a:ext>
            </a:extLst>
          </p:cNvPr>
          <p:cNvSpPr>
            <a:spLocks noGrp="1"/>
          </p:cNvSpPr>
          <p:nvPr>
            <p:ph idx="1" hasCustomPrompt="1"/>
          </p:nvPr>
        </p:nvSpPr>
        <p:spPr>
          <a:xfrm>
            <a:off x="731838" y="1905000"/>
            <a:ext cx="4754563" cy="4821591"/>
          </a:xfrm>
          <a:prstGeom prst="rect">
            <a:avLst/>
          </a:prstGeom>
        </p:spPr>
        <p:txBody>
          <a:bodyPr/>
          <a:lstStyle>
            <a:lvl1pPr marL="0" indent="0">
              <a:buNone/>
              <a:defRPr sz="2400" baseline="0">
                <a:solidFill>
                  <a:schemeClr val="bg1"/>
                </a:solidFill>
                <a:latin typeface="Laurentian Std" panose="02020402060506020403" pitchFamily="18" charset="77"/>
                <a:cs typeface="Laurentian Std" panose="02020402060506020403" pitchFamily="18" charset="77"/>
              </a:defRPr>
            </a:lvl1pPr>
            <a:lvl2pPr marL="457200" indent="0">
              <a:buNone/>
              <a:defRPr sz="2400">
                <a:solidFill>
                  <a:schemeClr val="bg1"/>
                </a:solidFill>
                <a:latin typeface="Laurentian Std" panose="02020402060506020403" pitchFamily="18" charset="77"/>
                <a:cs typeface="Laurentian Std" panose="02020402060506020403" pitchFamily="18" charset="77"/>
              </a:defRPr>
            </a:lvl2pPr>
            <a:lvl3pPr marL="914400" indent="0">
              <a:buNone/>
              <a:defRPr sz="2400">
                <a:solidFill>
                  <a:schemeClr val="bg1"/>
                </a:solidFill>
                <a:latin typeface="Laurentian Std" panose="02020402060506020403" pitchFamily="18" charset="77"/>
                <a:cs typeface="Laurentian Std" panose="02020402060506020403" pitchFamily="18" charset="77"/>
              </a:defRPr>
            </a:lvl3pPr>
            <a:lvl4pPr marL="1371600" indent="0">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p:txBody>
      </p:sp>
      <p:sp>
        <p:nvSpPr>
          <p:cNvPr id="9" name="Content Placeholder 2">
            <a:extLst>
              <a:ext uri="{FF2B5EF4-FFF2-40B4-BE49-F238E27FC236}">
                <a16:creationId xmlns:a16="http://schemas.microsoft.com/office/drawing/2014/main" id="{F94E9755-ECBF-DF44-A47B-22EBDBA8D043}"/>
              </a:ext>
            </a:extLst>
          </p:cNvPr>
          <p:cNvSpPr>
            <a:spLocks noGrp="1"/>
          </p:cNvSpPr>
          <p:nvPr>
            <p:ph idx="10" hasCustomPrompt="1"/>
          </p:nvPr>
        </p:nvSpPr>
        <p:spPr>
          <a:xfrm>
            <a:off x="9067800" y="1905000"/>
            <a:ext cx="4754563" cy="4821591"/>
          </a:xfrm>
          <a:prstGeom prst="rect">
            <a:avLst/>
          </a:prstGeom>
        </p:spPr>
        <p:txBody>
          <a:bodyPr/>
          <a:lstStyle>
            <a:lvl1pPr marL="0" indent="0">
              <a:buNone/>
              <a:defRPr sz="2400" baseline="0">
                <a:solidFill>
                  <a:schemeClr val="bg1"/>
                </a:solidFill>
                <a:latin typeface="Laurentian Std" panose="02020402060506020403" pitchFamily="18" charset="77"/>
                <a:cs typeface="Laurentian Std" panose="02020402060506020403" pitchFamily="18" charset="77"/>
              </a:defRPr>
            </a:lvl1pPr>
            <a:lvl2pPr marL="457200" indent="0">
              <a:buNone/>
              <a:defRPr sz="2400">
                <a:solidFill>
                  <a:schemeClr val="bg1"/>
                </a:solidFill>
                <a:latin typeface="Laurentian Std" panose="02020402060506020403" pitchFamily="18" charset="77"/>
                <a:cs typeface="Laurentian Std" panose="02020402060506020403" pitchFamily="18" charset="77"/>
              </a:defRPr>
            </a:lvl2pPr>
            <a:lvl3pPr marL="914400" indent="0">
              <a:buNone/>
              <a:defRPr sz="2400">
                <a:solidFill>
                  <a:schemeClr val="bg1"/>
                </a:solidFill>
                <a:latin typeface="Laurentian Std" panose="02020402060506020403" pitchFamily="18" charset="77"/>
                <a:cs typeface="Laurentian Std" panose="02020402060506020403" pitchFamily="18" charset="77"/>
              </a:defRPr>
            </a:lvl3pPr>
            <a:lvl4pPr marL="1371600" indent="0">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p:txBody>
      </p:sp>
      <p:sp>
        <p:nvSpPr>
          <p:cNvPr id="11" name="Text Placeholder 4">
            <a:extLst>
              <a:ext uri="{FF2B5EF4-FFF2-40B4-BE49-F238E27FC236}">
                <a16:creationId xmlns:a16="http://schemas.microsoft.com/office/drawing/2014/main" id="{F5C37AAD-0E79-6E49-B9BA-FB579BE76843}"/>
              </a:ext>
            </a:extLst>
          </p:cNvPr>
          <p:cNvSpPr>
            <a:spLocks noGrp="1"/>
          </p:cNvSpPr>
          <p:nvPr>
            <p:ph type="body" sz="quarter" idx="11" hasCustomPrompt="1"/>
          </p:nvPr>
        </p:nvSpPr>
        <p:spPr>
          <a:xfrm>
            <a:off x="9067800" y="533400"/>
            <a:ext cx="4754563" cy="1066800"/>
          </a:xfrm>
          <a:prstGeom prst="rect">
            <a:avLst/>
          </a:prstGeom>
        </p:spPr>
        <p:txBody>
          <a:bodyPr/>
          <a:lstStyle>
            <a:lvl1pPr marL="0" indent="0">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3" name="Picture Placeholder 7">
            <a:extLst>
              <a:ext uri="{FF2B5EF4-FFF2-40B4-BE49-F238E27FC236}">
                <a16:creationId xmlns:a16="http://schemas.microsoft.com/office/drawing/2014/main" id="{DF59CA91-C135-8546-8CA2-23C02B62EC2E}"/>
              </a:ext>
            </a:extLst>
          </p:cNvPr>
          <p:cNvSpPr>
            <a:spLocks noGrp="1"/>
          </p:cNvSpPr>
          <p:nvPr>
            <p:ph type="pic" sz="quarter" idx="12"/>
          </p:nvPr>
        </p:nvSpPr>
        <p:spPr>
          <a:xfrm>
            <a:off x="5942013" y="0"/>
            <a:ext cx="2695575" cy="2697163"/>
          </a:xfrm>
          <a:prstGeom prst="rect">
            <a:avLst/>
          </a:prstGeom>
        </p:spPr>
        <p:txBody>
          <a:bodyPr/>
          <a:lstStyle>
            <a:lvl1pPr marL="0" indent="0">
              <a:buNone/>
              <a:defRPr/>
            </a:lvl1pPr>
          </a:lstStyle>
          <a:p>
            <a:endParaRPr lang="en-US" dirty="0"/>
          </a:p>
        </p:txBody>
      </p:sp>
      <p:sp>
        <p:nvSpPr>
          <p:cNvPr id="14" name="Picture Placeholder 7">
            <a:extLst>
              <a:ext uri="{FF2B5EF4-FFF2-40B4-BE49-F238E27FC236}">
                <a16:creationId xmlns:a16="http://schemas.microsoft.com/office/drawing/2014/main" id="{5CC74D4D-2FC8-D345-8F49-8AB9B31FECE9}"/>
              </a:ext>
            </a:extLst>
          </p:cNvPr>
          <p:cNvSpPr>
            <a:spLocks noGrp="1"/>
          </p:cNvSpPr>
          <p:nvPr>
            <p:ph type="pic" sz="quarter" idx="13"/>
          </p:nvPr>
        </p:nvSpPr>
        <p:spPr>
          <a:xfrm>
            <a:off x="5942013" y="5531004"/>
            <a:ext cx="2695575" cy="2697163"/>
          </a:xfrm>
          <a:prstGeom prst="rect">
            <a:avLst/>
          </a:prstGeom>
        </p:spPr>
        <p:txBody>
          <a:bodyPr/>
          <a:lstStyle>
            <a:lvl1pPr marL="0" indent="0">
              <a:buNone/>
              <a:defRPr/>
            </a:lvl1pPr>
          </a:lstStyle>
          <a:p>
            <a:endParaRPr lang="en-US" dirty="0"/>
          </a:p>
        </p:txBody>
      </p:sp>
      <p:sp>
        <p:nvSpPr>
          <p:cNvPr id="15" name="Picture Placeholder 7">
            <a:extLst>
              <a:ext uri="{FF2B5EF4-FFF2-40B4-BE49-F238E27FC236}">
                <a16:creationId xmlns:a16="http://schemas.microsoft.com/office/drawing/2014/main" id="{A22CA95D-6652-8D4D-8537-34FA7F857271}"/>
              </a:ext>
            </a:extLst>
          </p:cNvPr>
          <p:cNvSpPr>
            <a:spLocks noGrp="1"/>
          </p:cNvSpPr>
          <p:nvPr>
            <p:ph type="pic" sz="quarter" idx="14"/>
          </p:nvPr>
        </p:nvSpPr>
        <p:spPr>
          <a:xfrm>
            <a:off x="5942013" y="2765502"/>
            <a:ext cx="2695575" cy="2697163"/>
          </a:xfrm>
          <a:prstGeom prst="rect">
            <a:avLst/>
          </a:prstGeom>
        </p:spPr>
        <p:txBody>
          <a:bodyPr/>
          <a:lstStyle>
            <a:lvl1pPr marL="0" indent="0">
              <a:buNone/>
              <a:defRPr/>
            </a:lvl1pPr>
          </a:lstStyle>
          <a:p>
            <a:endParaRPr lang="en-US" dirty="0"/>
          </a:p>
        </p:txBody>
      </p:sp>
      <p:sp>
        <p:nvSpPr>
          <p:cNvPr id="12" name="TextBox 11">
            <a:extLst>
              <a:ext uri="{FF2B5EF4-FFF2-40B4-BE49-F238E27FC236}">
                <a16:creationId xmlns:a16="http://schemas.microsoft.com/office/drawing/2014/main" id="{3088A358-B1F6-AF48-8BA3-8C7612E71C9C}"/>
              </a:ext>
            </a:extLst>
          </p:cNvPr>
          <p:cNvSpPr txBox="1"/>
          <p:nvPr userDrawn="1"/>
        </p:nvSpPr>
        <p:spPr>
          <a:xfrm>
            <a:off x="12268200" y="7631668"/>
            <a:ext cx="2133600" cy="369332"/>
          </a:xfrm>
          <a:prstGeom prst="rect">
            <a:avLst/>
          </a:prstGeom>
          <a:noFill/>
        </p:spPr>
        <p:txBody>
          <a:bodyPr wrap="square" rtlCol="0">
            <a:spAutoFit/>
          </a:bodyPr>
          <a:lstStyle/>
          <a:p>
            <a:pPr algn="r"/>
            <a:fld id="{EE7A21BD-2204-2E4E-9A5A-30706585DAB4}" type="slidenum">
              <a:rPr lang="en-US" sz="1800" smtClean="0">
                <a:solidFill>
                  <a:schemeClr val="bg1"/>
                </a:solidFill>
                <a:latin typeface="Slate Std Medium" panose="02000506040000020004" pitchFamily="2" charset="77"/>
              </a:rPr>
              <a:pPr algn="r"/>
              <a:t>‹N°›</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2986208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04C6C"/>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60889D-4F35-AE41-AFAC-7135BDB26CA3}"/>
              </a:ext>
            </a:extLst>
          </p:cNvPr>
          <p:cNvSpPr>
            <a:spLocks noGrp="1"/>
          </p:cNvSpPr>
          <p:nvPr>
            <p:ph type="title" hasCustomPrompt="1"/>
          </p:nvPr>
        </p:nvSpPr>
        <p:spPr>
          <a:xfrm>
            <a:off x="731839" y="533400"/>
            <a:ext cx="4221161" cy="1066800"/>
          </a:xfrm>
          <a:prstGeom prst="rect">
            <a:avLst/>
          </a:prstGeom>
        </p:spPr>
        <p:txBody>
          <a:bodyPr/>
          <a:lstStyle>
            <a:lvl1pPr algn="l">
              <a:lnSpc>
                <a:spcPts val="4000"/>
              </a:lnSpc>
              <a:defRPr sz="4000" spc="-80" baseline="0">
                <a:solidFill>
                  <a:schemeClr val="bg1"/>
                </a:solidFill>
                <a:latin typeface="Slate Std" panose="02000506040000020004" pitchFamily="2" charset="77"/>
                <a:cs typeface="Slate Std" panose="02000506040000020004" pitchFamily="2" charset="77"/>
              </a:defRPr>
            </a:lvl1pPr>
          </a:lstStyle>
          <a:p>
            <a:r>
              <a:rPr lang="en-US" dirty="0"/>
              <a:t>Title: in English</a:t>
            </a:r>
          </a:p>
        </p:txBody>
      </p:sp>
      <p:sp>
        <p:nvSpPr>
          <p:cNvPr id="4" name="Content Placeholder 2">
            <a:extLst>
              <a:ext uri="{FF2B5EF4-FFF2-40B4-BE49-F238E27FC236}">
                <a16:creationId xmlns:a16="http://schemas.microsoft.com/office/drawing/2014/main" id="{AB1FEBCB-B798-C840-A55D-7C346FDBD65C}"/>
              </a:ext>
            </a:extLst>
          </p:cNvPr>
          <p:cNvSpPr>
            <a:spLocks noGrp="1"/>
          </p:cNvSpPr>
          <p:nvPr>
            <p:ph idx="1" hasCustomPrompt="1"/>
          </p:nvPr>
        </p:nvSpPr>
        <p:spPr>
          <a:xfrm>
            <a:off x="731839" y="1905000"/>
            <a:ext cx="4221162" cy="4821591"/>
          </a:xfrm>
          <a:prstGeom prst="rect">
            <a:avLst/>
          </a:prstGeom>
        </p:spPr>
        <p:txBody>
          <a:bodyPr/>
          <a:lstStyle>
            <a:lvl1pPr marL="0" indent="0">
              <a:buNone/>
              <a:defRPr sz="2400" baseline="0">
                <a:solidFill>
                  <a:schemeClr val="bg1"/>
                </a:solidFill>
                <a:latin typeface="Laurentian Std" panose="02020402060506020403" pitchFamily="18" charset="77"/>
                <a:cs typeface="Laurentian Std" panose="02020402060506020403" pitchFamily="18" charset="77"/>
              </a:defRPr>
            </a:lvl1pPr>
            <a:lvl2pPr marL="457200" indent="0">
              <a:buNone/>
              <a:defRPr sz="2400">
                <a:solidFill>
                  <a:schemeClr val="bg1"/>
                </a:solidFill>
                <a:latin typeface="Laurentian Std" panose="02020402060506020403" pitchFamily="18" charset="77"/>
                <a:cs typeface="Laurentian Std" panose="02020402060506020403" pitchFamily="18" charset="77"/>
              </a:defRPr>
            </a:lvl2pPr>
            <a:lvl3pPr marL="914400" indent="0">
              <a:buNone/>
              <a:defRPr sz="2400">
                <a:solidFill>
                  <a:schemeClr val="bg1"/>
                </a:solidFill>
                <a:latin typeface="Laurentian Std" panose="02020402060506020403" pitchFamily="18" charset="77"/>
                <a:cs typeface="Laurentian Std" panose="02020402060506020403" pitchFamily="18" charset="77"/>
              </a:defRPr>
            </a:lvl3pPr>
            <a:lvl4pPr marL="1371600" indent="0">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a:t>Add text here</a:t>
            </a:r>
          </a:p>
        </p:txBody>
      </p:sp>
      <p:sp>
        <p:nvSpPr>
          <p:cNvPr id="8" name="Content Placeholder 2">
            <a:extLst>
              <a:ext uri="{FF2B5EF4-FFF2-40B4-BE49-F238E27FC236}">
                <a16:creationId xmlns:a16="http://schemas.microsoft.com/office/drawing/2014/main" id="{724BB562-6460-9843-B01C-8291F724C76C}"/>
              </a:ext>
            </a:extLst>
          </p:cNvPr>
          <p:cNvSpPr>
            <a:spLocks noGrp="1"/>
          </p:cNvSpPr>
          <p:nvPr>
            <p:ph idx="10" hasCustomPrompt="1"/>
          </p:nvPr>
        </p:nvSpPr>
        <p:spPr>
          <a:xfrm>
            <a:off x="9680673" y="1905000"/>
            <a:ext cx="4141690" cy="4821591"/>
          </a:xfrm>
          <a:prstGeom prst="rect">
            <a:avLst/>
          </a:prstGeom>
        </p:spPr>
        <p:txBody>
          <a:bodyPr/>
          <a:lstStyle>
            <a:lvl1pPr marL="0" indent="0">
              <a:buNone/>
              <a:defRPr sz="2400" baseline="0">
                <a:solidFill>
                  <a:schemeClr val="bg1"/>
                </a:solidFill>
                <a:latin typeface="Laurentian Std" panose="02020402060506020403" pitchFamily="18" charset="77"/>
                <a:cs typeface="Laurentian Std" panose="02020402060506020403" pitchFamily="18" charset="77"/>
              </a:defRPr>
            </a:lvl1pPr>
            <a:lvl2pPr marL="457200" indent="0">
              <a:buNone/>
              <a:defRPr sz="2400">
                <a:solidFill>
                  <a:schemeClr val="bg1"/>
                </a:solidFill>
                <a:latin typeface="Laurentian Std" panose="02020402060506020403" pitchFamily="18" charset="77"/>
                <a:cs typeface="Laurentian Std" panose="02020402060506020403" pitchFamily="18" charset="77"/>
              </a:defRPr>
            </a:lvl2pPr>
            <a:lvl3pPr marL="914400" indent="0">
              <a:buNone/>
              <a:defRPr sz="2400">
                <a:solidFill>
                  <a:schemeClr val="bg1"/>
                </a:solidFill>
                <a:latin typeface="Laurentian Std" panose="02020402060506020403" pitchFamily="18" charset="77"/>
                <a:cs typeface="Laurentian Std" panose="02020402060506020403" pitchFamily="18" charset="77"/>
              </a:defRPr>
            </a:lvl3pPr>
            <a:lvl4pPr marL="1371600" indent="0">
              <a:buNone/>
              <a:defRPr sz="2400">
                <a:solidFill>
                  <a:schemeClr val="bg1"/>
                </a:solidFill>
                <a:latin typeface="Laurentian Std" panose="02020402060506020403" pitchFamily="18" charset="77"/>
                <a:cs typeface="Laurentian Std" panose="02020402060506020403" pitchFamily="18" charset="77"/>
              </a:defRPr>
            </a:lvl4pPr>
            <a:lvl5pPr>
              <a:defRPr sz="2200">
                <a:solidFill>
                  <a:schemeClr val="tx1"/>
                </a:solidFill>
                <a:latin typeface="Times New Roman"/>
                <a:cs typeface="Times New Roman"/>
              </a:defRPr>
            </a:lvl5pPr>
          </a:lstStyle>
          <a:p>
            <a:pPr lvl="0"/>
            <a:r>
              <a:rPr lang="en-CA" dirty="0" err="1"/>
              <a:t>Ajouter</a:t>
            </a:r>
            <a:r>
              <a:rPr lang="en-CA" dirty="0"/>
              <a:t> </a:t>
            </a:r>
            <a:r>
              <a:rPr lang="en-CA" dirty="0" err="1"/>
              <a:t>texte</a:t>
            </a:r>
            <a:r>
              <a:rPr lang="en-CA" dirty="0"/>
              <a:t> </a:t>
            </a:r>
            <a:r>
              <a:rPr lang="en-CA" dirty="0" err="1"/>
              <a:t>ici</a:t>
            </a:r>
            <a:endParaRPr lang="en-CA" dirty="0"/>
          </a:p>
        </p:txBody>
      </p:sp>
      <p:sp>
        <p:nvSpPr>
          <p:cNvPr id="9" name="Text Placeholder 4">
            <a:extLst>
              <a:ext uri="{FF2B5EF4-FFF2-40B4-BE49-F238E27FC236}">
                <a16:creationId xmlns:a16="http://schemas.microsoft.com/office/drawing/2014/main" id="{D1A3783C-9945-2447-9233-C2DC86EC3C8E}"/>
              </a:ext>
            </a:extLst>
          </p:cNvPr>
          <p:cNvSpPr>
            <a:spLocks noGrp="1"/>
          </p:cNvSpPr>
          <p:nvPr>
            <p:ph type="body" sz="quarter" idx="11" hasCustomPrompt="1"/>
          </p:nvPr>
        </p:nvSpPr>
        <p:spPr>
          <a:xfrm>
            <a:off x="9680673" y="533400"/>
            <a:ext cx="4141690" cy="1066800"/>
          </a:xfrm>
          <a:prstGeom prst="rect">
            <a:avLst/>
          </a:prstGeom>
        </p:spPr>
        <p:txBody>
          <a:bodyPr/>
          <a:lstStyle>
            <a:lvl1pPr marL="0" indent="0">
              <a:lnSpc>
                <a:spcPts val="4000"/>
              </a:lnSpc>
              <a:buNone/>
              <a:defRPr sz="4000" b="0" i="0" spc="-80" baseline="0">
                <a:solidFill>
                  <a:schemeClr val="bg1"/>
                </a:solidFill>
                <a:latin typeface="Slate Std" panose="02000506040000020004" pitchFamily="2" charset="77"/>
              </a:defRPr>
            </a:lvl1pPr>
            <a:lvl2pPr marL="457200" indent="0">
              <a:buNone/>
              <a:defRPr/>
            </a:lvl2pPr>
            <a:lvl3pPr marL="914400" indent="0">
              <a:buNone/>
              <a:defRPr/>
            </a:lvl3pPr>
            <a:lvl4pPr marL="1371600" indent="0">
              <a:buNone/>
              <a:defRPr/>
            </a:lvl4pPr>
            <a:lvl5pPr marL="1828800" indent="0">
              <a:buNone/>
              <a:defRPr/>
            </a:lvl5pPr>
          </a:lstStyle>
          <a:p>
            <a:r>
              <a:rPr lang="en-US" dirty="0" err="1"/>
              <a:t>Titre</a:t>
            </a:r>
            <a:r>
              <a:rPr lang="en-US" dirty="0"/>
              <a:t> : </a:t>
            </a:r>
            <a:r>
              <a:rPr lang="en-US" dirty="0" err="1"/>
              <a:t>en</a:t>
            </a:r>
            <a:r>
              <a:rPr lang="en-US" dirty="0"/>
              <a:t> </a:t>
            </a:r>
            <a:r>
              <a:rPr lang="en-US" dirty="0" err="1"/>
              <a:t>Français</a:t>
            </a:r>
            <a:endParaRPr lang="en-US" dirty="0"/>
          </a:p>
        </p:txBody>
      </p:sp>
      <p:sp>
        <p:nvSpPr>
          <p:cNvPr id="12" name="Picture Placeholder 7">
            <a:extLst>
              <a:ext uri="{FF2B5EF4-FFF2-40B4-BE49-F238E27FC236}">
                <a16:creationId xmlns:a16="http://schemas.microsoft.com/office/drawing/2014/main" id="{36A2BB4A-1755-7543-BCE8-FF4136448337}"/>
              </a:ext>
            </a:extLst>
          </p:cNvPr>
          <p:cNvSpPr>
            <a:spLocks noGrp="1"/>
          </p:cNvSpPr>
          <p:nvPr>
            <p:ph type="pic" sz="quarter" idx="12"/>
          </p:nvPr>
        </p:nvSpPr>
        <p:spPr>
          <a:xfrm>
            <a:off x="5279101" y="0"/>
            <a:ext cx="4076399" cy="4078800"/>
          </a:xfrm>
          <a:prstGeom prst="rect">
            <a:avLst/>
          </a:prstGeom>
        </p:spPr>
        <p:txBody>
          <a:bodyPr/>
          <a:lstStyle>
            <a:lvl1pPr marL="0" indent="0">
              <a:buNone/>
              <a:defRPr/>
            </a:lvl1pPr>
          </a:lstStyle>
          <a:p>
            <a:endParaRPr lang="en-US" dirty="0"/>
          </a:p>
        </p:txBody>
      </p:sp>
      <p:sp>
        <p:nvSpPr>
          <p:cNvPr id="14" name="Picture Placeholder 7">
            <a:extLst>
              <a:ext uri="{FF2B5EF4-FFF2-40B4-BE49-F238E27FC236}">
                <a16:creationId xmlns:a16="http://schemas.microsoft.com/office/drawing/2014/main" id="{0356FC61-0382-1248-952D-C68B3268D72B}"/>
              </a:ext>
            </a:extLst>
          </p:cNvPr>
          <p:cNvSpPr>
            <a:spLocks noGrp="1"/>
          </p:cNvSpPr>
          <p:nvPr>
            <p:ph type="pic" sz="quarter" idx="13"/>
          </p:nvPr>
        </p:nvSpPr>
        <p:spPr>
          <a:xfrm>
            <a:off x="5279101" y="4137102"/>
            <a:ext cx="4076399" cy="4078800"/>
          </a:xfrm>
          <a:prstGeom prst="rect">
            <a:avLst/>
          </a:prstGeom>
        </p:spPr>
        <p:txBody>
          <a:bodyPr/>
          <a:lstStyle>
            <a:lvl1pPr marL="0" indent="0">
              <a:buNone/>
              <a:defRPr/>
            </a:lvl1pPr>
          </a:lstStyle>
          <a:p>
            <a:endParaRPr lang="en-US" dirty="0"/>
          </a:p>
        </p:txBody>
      </p:sp>
      <p:sp>
        <p:nvSpPr>
          <p:cNvPr id="13" name="TextBox 12">
            <a:extLst>
              <a:ext uri="{FF2B5EF4-FFF2-40B4-BE49-F238E27FC236}">
                <a16:creationId xmlns:a16="http://schemas.microsoft.com/office/drawing/2014/main" id="{B545F096-DD50-4644-B70C-FCE246BA1904}"/>
              </a:ext>
            </a:extLst>
          </p:cNvPr>
          <p:cNvSpPr txBox="1"/>
          <p:nvPr userDrawn="1"/>
        </p:nvSpPr>
        <p:spPr>
          <a:xfrm>
            <a:off x="12268200" y="7631668"/>
            <a:ext cx="2133600" cy="369332"/>
          </a:xfrm>
          <a:prstGeom prst="rect">
            <a:avLst/>
          </a:prstGeom>
          <a:noFill/>
        </p:spPr>
        <p:txBody>
          <a:bodyPr wrap="square" rtlCol="0">
            <a:spAutoFit/>
          </a:bodyPr>
          <a:lstStyle/>
          <a:p>
            <a:pPr algn="r"/>
            <a:fld id="{EE7A21BD-2204-2E4E-9A5A-30706585DAB4}" type="slidenum">
              <a:rPr lang="en-US" sz="1800" smtClean="0">
                <a:solidFill>
                  <a:schemeClr val="bg1"/>
                </a:solidFill>
                <a:latin typeface="Slate Std Medium" panose="02000506040000020004" pitchFamily="2" charset="77"/>
              </a:rPr>
              <a:pPr algn="r"/>
              <a:t>‹N°›</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419936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6.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37" r:id="rId1"/>
    <p:sldLayoutId id="2147484140" r:id="rId2"/>
    <p:sldLayoutId id="2147484141" r:id="rId3"/>
    <p:sldLayoutId id="2147484150" r:id="rId4"/>
    <p:sldLayoutId id="2147484151" r:id="rId5"/>
    <p:sldLayoutId id="2147484152" r:id="rId6"/>
    <p:sldLayoutId id="2147484160" r:id="rId7"/>
    <p:sldLayoutId id="2147484156" r:id="rId8"/>
    <p:sldLayoutId id="2147484157" r:id="rId9"/>
    <p:sldLayoutId id="2147484158" r:id="rId10"/>
    <p:sldLayoutId id="2147484155" r:id="rId11"/>
    <p:sldLayoutId id="2147484161" r:id="rId12"/>
    <p:sldLayoutId id="2147484159" r:id="rId13"/>
    <p:sldLayoutId id="2147484153" r:id="rId14"/>
    <p:sldLayoutId id="2147484162" r:id="rId15"/>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28CF5-1310-F742-A18E-8A30E53DB1F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1211" y="0"/>
            <a:ext cx="14630400" cy="8229600"/>
          </a:xfrm>
          <a:prstGeom prst="rect">
            <a:avLst/>
          </a:prstGeom>
        </p:spPr>
      </p:pic>
      <p:pic>
        <p:nvPicPr>
          <p:cNvPr id="5" name="Picture 4">
            <a:extLst>
              <a:ext uri="{FF2B5EF4-FFF2-40B4-BE49-F238E27FC236}">
                <a16:creationId xmlns:a16="http://schemas.microsoft.com/office/drawing/2014/main" id="{8D1FCF1F-D181-4F1B-9C3E-11444CD2F2B1}"/>
              </a:ext>
            </a:extLst>
          </p:cNvPr>
          <p:cNvPicPr>
            <a:picLocks noChangeAspect="1"/>
          </p:cNvPicPr>
          <p:nvPr userDrawn="1"/>
        </p:nvPicPr>
        <p:blipFill>
          <a:blip r:embed="rId4"/>
          <a:srcRect/>
          <a:stretch/>
        </p:blipFill>
        <p:spPr>
          <a:xfrm>
            <a:off x="5731289" y="2470978"/>
            <a:ext cx="3167822" cy="3167822"/>
          </a:xfrm>
          <a:prstGeom prst="rect">
            <a:avLst/>
          </a:prstGeom>
        </p:spPr>
      </p:pic>
    </p:spTree>
  </p:cSld>
  <p:clrMap bg1="lt1" tx1="dk1" bg2="lt2" tx2="dk2" accent1="accent1" accent2="accent2" accent3="accent3" accent4="accent4" accent5="accent5" accent6="accent6" hlink="hlink" folHlink="folHlink"/>
  <p:sldLayoutIdLst>
    <p:sldLayoutId id="2147484144" r:id="rId1"/>
  </p:sldLayoutIdLst>
  <p:hf hdr="0" ftr="0" dt="0"/>
  <p:txStyles>
    <p:titleStyle>
      <a:lvl1pPr algn="ctr" defTabSz="457200" rtl="0" eaLnBrk="0" fontAlgn="base" hangingPunct="0">
        <a:spcBef>
          <a:spcPct val="0"/>
        </a:spcBef>
        <a:spcAft>
          <a:spcPct val="0"/>
        </a:spcAft>
        <a:defRPr sz="4700" kern="1200">
          <a:solidFill>
            <a:srgbClr val="FFFFFF"/>
          </a:solidFill>
          <a:latin typeface="Georgia"/>
          <a:ea typeface="ＭＳ Ｐゴシック" charset="0"/>
          <a:cs typeface="Georgia"/>
        </a:defRPr>
      </a:lvl1pPr>
      <a:lvl2pPr algn="ctr" defTabSz="457200" rtl="0" eaLnBrk="0" fontAlgn="base" hangingPunct="0">
        <a:spcBef>
          <a:spcPct val="0"/>
        </a:spcBef>
        <a:spcAft>
          <a:spcPct val="0"/>
        </a:spcAft>
        <a:defRPr sz="4700">
          <a:solidFill>
            <a:srgbClr val="FFFFFF"/>
          </a:solidFill>
          <a:latin typeface="Georgia" charset="0"/>
          <a:ea typeface="ＭＳ Ｐゴシック" charset="0"/>
        </a:defRPr>
      </a:lvl2pPr>
      <a:lvl3pPr algn="ctr" defTabSz="457200" rtl="0" eaLnBrk="0" fontAlgn="base" hangingPunct="0">
        <a:spcBef>
          <a:spcPct val="0"/>
        </a:spcBef>
        <a:spcAft>
          <a:spcPct val="0"/>
        </a:spcAft>
        <a:defRPr sz="4700">
          <a:solidFill>
            <a:srgbClr val="FFFFFF"/>
          </a:solidFill>
          <a:latin typeface="Georgia" charset="0"/>
          <a:ea typeface="ＭＳ Ｐゴシック" charset="0"/>
        </a:defRPr>
      </a:lvl3pPr>
      <a:lvl4pPr algn="ctr" defTabSz="457200" rtl="0" eaLnBrk="0" fontAlgn="base" hangingPunct="0">
        <a:spcBef>
          <a:spcPct val="0"/>
        </a:spcBef>
        <a:spcAft>
          <a:spcPct val="0"/>
        </a:spcAft>
        <a:defRPr sz="4700">
          <a:solidFill>
            <a:srgbClr val="FFFFFF"/>
          </a:solidFill>
          <a:latin typeface="Georgia" charset="0"/>
          <a:ea typeface="ＭＳ Ｐゴシック" charset="0"/>
        </a:defRPr>
      </a:lvl4pPr>
      <a:lvl5pPr algn="ctr" defTabSz="457200" rtl="0" eaLnBrk="0" fontAlgn="base" hangingPunct="0">
        <a:spcBef>
          <a:spcPct val="0"/>
        </a:spcBef>
        <a:spcAft>
          <a:spcPct val="0"/>
        </a:spcAft>
        <a:defRPr sz="4700">
          <a:solidFill>
            <a:srgbClr val="FFFFFF"/>
          </a:solidFill>
          <a:latin typeface="Georgia" charset="0"/>
          <a:ea typeface="ＭＳ Ｐゴシック" charset="0"/>
        </a:defRPr>
      </a:lvl5pPr>
      <a:lvl6pPr marL="457200" algn="ctr" defTabSz="457200" rtl="0" fontAlgn="base">
        <a:spcBef>
          <a:spcPct val="0"/>
        </a:spcBef>
        <a:spcAft>
          <a:spcPct val="0"/>
        </a:spcAft>
        <a:defRPr sz="4700">
          <a:solidFill>
            <a:srgbClr val="FFFFFF"/>
          </a:solidFill>
          <a:latin typeface="Georgia" charset="0"/>
          <a:ea typeface="ＭＳ Ｐゴシック" charset="0"/>
        </a:defRPr>
      </a:lvl6pPr>
      <a:lvl7pPr marL="914400" algn="ctr" defTabSz="457200" rtl="0" fontAlgn="base">
        <a:spcBef>
          <a:spcPct val="0"/>
        </a:spcBef>
        <a:spcAft>
          <a:spcPct val="0"/>
        </a:spcAft>
        <a:defRPr sz="4700">
          <a:solidFill>
            <a:srgbClr val="FFFFFF"/>
          </a:solidFill>
          <a:latin typeface="Georgia" charset="0"/>
          <a:ea typeface="ＭＳ Ｐゴシック" charset="0"/>
        </a:defRPr>
      </a:lvl7pPr>
      <a:lvl8pPr marL="1371600" algn="ctr" defTabSz="457200" rtl="0" fontAlgn="base">
        <a:spcBef>
          <a:spcPct val="0"/>
        </a:spcBef>
        <a:spcAft>
          <a:spcPct val="0"/>
        </a:spcAft>
        <a:defRPr sz="4700">
          <a:solidFill>
            <a:srgbClr val="FFFFFF"/>
          </a:solidFill>
          <a:latin typeface="Georgia" charset="0"/>
          <a:ea typeface="ＭＳ Ｐゴシック" charset="0"/>
        </a:defRPr>
      </a:lvl8pPr>
      <a:lvl9pPr marL="1828800" algn="ctr" defTabSz="457200" rtl="0" fontAlgn="base">
        <a:spcBef>
          <a:spcPct val="0"/>
        </a:spcBef>
        <a:spcAft>
          <a:spcPct val="0"/>
        </a:spcAft>
        <a:defRPr sz="4700">
          <a:solidFill>
            <a:srgbClr val="FFFFFF"/>
          </a:solidFill>
          <a:latin typeface="Georgia"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FFFFFF"/>
          </a:solidFill>
          <a:latin typeface="Georgia"/>
          <a:ea typeface="ＭＳ Ｐゴシック" charset="0"/>
          <a:cs typeface="Georgia"/>
        </a:defRPr>
      </a:lvl1pPr>
      <a:lvl2pPr marL="742950" indent="-285750" algn="l" defTabSz="457200" rtl="0" eaLnBrk="0" fontAlgn="base" hangingPunct="0">
        <a:spcBef>
          <a:spcPct val="20000"/>
        </a:spcBef>
        <a:spcAft>
          <a:spcPct val="0"/>
        </a:spcAft>
        <a:buFont typeface="Arial" charset="0"/>
        <a:buChar char="–"/>
        <a:defRPr sz="2800" kern="1200">
          <a:solidFill>
            <a:srgbClr val="FFFFFF"/>
          </a:solidFill>
          <a:latin typeface="Georgia"/>
          <a:ea typeface="ＭＳ Ｐゴシック" charset="0"/>
          <a:cs typeface="Georgia"/>
        </a:defRPr>
      </a:lvl2pPr>
      <a:lvl3pPr marL="1143000" indent="-228600" algn="l" defTabSz="457200" rtl="0" eaLnBrk="0" fontAlgn="base" hangingPunct="0">
        <a:spcBef>
          <a:spcPct val="20000"/>
        </a:spcBef>
        <a:spcAft>
          <a:spcPct val="0"/>
        </a:spcAft>
        <a:buFont typeface="Arial" charset="0"/>
        <a:buChar char="•"/>
        <a:defRPr sz="2400" kern="1200">
          <a:solidFill>
            <a:srgbClr val="FFFFFF"/>
          </a:solidFill>
          <a:latin typeface="Georgia"/>
          <a:ea typeface="ＭＳ Ｐゴシック" charset="0"/>
          <a:cs typeface="Georgia"/>
        </a:defRPr>
      </a:lvl3pPr>
      <a:lvl4pPr marL="1600200" indent="-228600" algn="l" defTabSz="457200" rtl="0" eaLnBrk="0" fontAlgn="base" hangingPunct="0">
        <a:spcBef>
          <a:spcPct val="20000"/>
        </a:spcBef>
        <a:spcAft>
          <a:spcPct val="0"/>
        </a:spcAft>
        <a:buFont typeface="Arial" charset="0"/>
        <a:buChar char="–"/>
        <a:defRPr sz="2000" kern="1200">
          <a:solidFill>
            <a:srgbClr val="FFFFFF"/>
          </a:solidFill>
          <a:latin typeface="Georgia"/>
          <a:ea typeface="ＭＳ Ｐゴシック" charset="0"/>
          <a:cs typeface="Georgia"/>
        </a:defRPr>
      </a:lvl4pPr>
      <a:lvl5pPr marL="2057400" indent="-228600" algn="l" defTabSz="457200" rtl="0" eaLnBrk="0" fontAlgn="base" hangingPunct="0">
        <a:spcBef>
          <a:spcPct val="20000"/>
        </a:spcBef>
        <a:spcAft>
          <a:spcPct val="0"/>
        </a:spcAft>
        <a:buFont typeface="Arial" charset="0"/>
        <a:buChar char="»"/>
        <a:defRPr sz="2000" kern="1200">
          <a:solidFill>
            <a:srgbClr val="FFFFFF"/>
          </a:solidFill>
          <a:latin typeface="Georgia"/>
          <a:ea typeface="ＭＳ Ｐゴシック"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4.jpg"/><Relationship Id="rId5" Type="http://schemas.openxmlformats.org/officeDocument/2006/relationships/image" Target="../media/image24.jpeg"/><Relationship Id="rId10" Type="http://schemas.openxmlformats.org/officeDocument/2006/relationships/image" Target="../media/image21.jpeg"/><Relationship Id="rId4" Type="http://schemas.openxmlformats.org/officeDocument/2006/relationships/image" Target="../media/image23.jpg"/><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2.jpe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eg"/><Relationship Id="rId7"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8000" r="-58000"/>
          </a:stretch>
        </a:blip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DADFD39-B6F6-2347-8621-EF58F2CF8C86}"/>
              </a:ext>
            </a:extLst>
          </p:cNvPr>
          <p:cNvSpPr>
            <a:spLocks noGrp="1"/>
          </p:cNvSpPr>
          <p:nvPr>
            <p:ph type="title"/>
          </p:nvPr>
        </p:nvSpPr>
        <p:spPr>
          <a:xfrm>
            <a:off x="0" y="2209800"/>
            <a:ext cx="14630400" cy="1219199"/>
          </a:xfrm>
        </p:spPr>
        <p:txBody>
          <a:bodyPr/>
          <a:lstStyle/>
          <a:p>
            <a:pPr algn="ctr"/>
            <a:r>
              <a:rPr lang="en-US" dirty="0"/>
              <a:t>Fairmont Château Laurier</a:t>
            </a:r>
          </a:p>
        </p:txBody>
      </p:sp>
      <p:sp>
        <p:nvSpPr>
          <p:cNvPr id="15" name="Text Placeholder 14">
            <a:extLst>
              <a:ext uri="{FF2B5EF4-FFF2-40B4-BE49-F238E27FC236}">
                <a16:creationId xmlns:a16="http://schemas.microsoft.com/office/drawing/2014/main" id="{396C8C91-CF11-4D4C-B8BA-7B12F9319FAB}"/>
              </a:ext>
            </a:extLst>
          </p:cNvPr>
          <p:cNvSpPr>
            <a:spLocks noGrp="1"/>
          </p:cNvSpPr>
          <p:nvPr>
            <p:ph type="body" sz="quarter" idx="10"/>
          </p:nvPr>
        </p:nvSpPr>
        <p:spPr/>
        <p:txBody>
          <a:bodyPr/>
          <a:lstStyle/>
          <a:p>
            <a:pPr>
              <a:spcBef>
                <a:spcPts val="672"/>
              </a:spcBef>
            </a:pPr>
            <a:r>
              <a:rPr lang="en-US" dirty="0"/>
              <a:t>Landscape Integration</a:t>
            </a:r>
          </a:p>
          <a:p>
            <a:pPr>
              <a:spcBef>
                <a:spcPts val="672"/>
              </a:spcBef>
            </a:pPr>
            <a:r>
              <a:rPr lang="en-US" dirty="0"/>
              <a:t>with NCC Lands</a:t>
            </a:r>
          </a:p>
        </p:txBody>
      </p:sp>
      <p:sp>
        <p:nvSpPr>
          <p:cNvPr id="16" name="Text Placeholder 15">
            <a:extLst>
              <a:ext uri="{FF2B5EF4-FFF2-40B4-BE49-F238E27FC236}">
                <a16:creationId xmlns:a16="http://schemas.microsoft.com/office/drawing/2014/main" id="{F953D5A0-59F6-304A-8AB6-35294C49AD04}"/>
              </a:ext>
            </a:extLst>
          </p:cNvPr>
          <p:cNvSpPr>
            <a:spLocks noGrp="1"/>
          </p:cNvSpPr>
          <p:nvPr>
            <p:ph type="body" sz="quarter" idx="11"/>
          </p:nvPr>
        </p:nvSpPr>
        <p:spPr/>
        <p:txBody>
          <a:bodyPr/>
          <a:lstStyle/>
          <a:p>
            <a:r>
              <a:rPr lang="en-US" dirty="0" err="1"/>
              <a:t>L’intégration</a:t>
            </a:r>
            <a:r>
              <a:rPr lang="en-US" dirty="0"/>
              <a:t> du </a:t>
            </a:r>
            <a:r>
              <a:rPr lang="en-US" dirty="0" err="1"/>
              <a:t>paysage</a:t>
            </a:r>
            <a:endParaRPr lang="en-US" dirty="0"/>
          </a:p>
          <a:p>
            <a:r>
              <a:rPr lang="en-US" dirty="0"/>
              <a:t>avec les terrains de la CCN</a:t>
            </a:r>
          </a:p>
        </p:txBody>
      </p:sp>
      <p:sp>
        <p:nvSpPr>
          <p:cNvPr id="17" name="Text Placeholder 16">
            <a:extLst>
              <a:ext uri="{FF2B5EF4-FFF2-40B4-BE49-F238E27FC236}">
                <a16:creationId xmlns:a16="http://schemas.microsoft.com/office/drawing/2014/main" id="{201E4BD4-B968-D942-A092-435D4BCDB74A}"/>
              </a:ext>
            </a:extLst>
          </p:cNvPr>
          <p:cNvSpPr>
            <a:spLocks noGrp="1"/>
          </p:cNvSpPr>
          <p:nvPr>
            <p:ph type="body" sz="quarter" idx="12"/>
          </p:nvPr>
        </p:nvSpPr>
        <p:spPr/>
        <p:txBody>
          <a:bodyPr/>
          <a:lstStyle/>
          <a:p>
            <a:r>
              <a:rPr lang="en-US" dirty="0"/>
              <a:t>June 23, 2021</a:t>
            </a:r>
          </a:p>
        </p:txBody>
      </p:sp>
      <p:sp>
        <p:nvSpPr>
          <p:cNvPr id="18" name="Text Placeholder 17">
            <a:extLst>
              <a:ext uri="{FF2B5EF4-FFF2-40B4-BE49-F238E27FC236}">
                <a16:creationId xmlns:a16="http://schemas.microsoft.com/office/drawing/2014/main" id="{DF6C4B7A-A08A-A647-B0F6-F4ECC622FADD}"/>
              </a:ext>
            </a:extLst>
          </p:cNvPr>
          <p:cNvSpPr>
            <a:spLocks noGrp="1"/>
          </p:cNvSpPr>
          <p:nvPr>
            <p:ph type="body" sz="quarter" idx="13"/>
          </p:nvPr>
        </p:nvSpPr>
        <p:spPr/>
        <p:txBody>
          <a:bodyPr/>
          <a:lstStyle/>
          <a:p>
            <a:r>
              <a:rPr lang="en-US" dirty="0"/>
              <a:t>23 </a:t>
            </a:r>
            <a:r>
              <a:rPr lang="en-US" dirty="0" err="1"/>
              <a:t>juin</a:t>
            </a:r>
            <a:r>
              <a:rPr lang="en-US" dirty="0"/>
              <a:t> 2021</a:t>
            </a:r>
          </a:p>
        </p:txBody>
      </p:sp>
    </p:spTree>
    <p:extLst>
      <p:ext uri="{BB962C8B-B14F-4D97-AF65-F5344CB8AC3E}">
        <p14:creationId xmlns:p14="http://schemas.microsoft.com/office/powerpoint/2010/main" val="1404408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3AC004-9BCB-8248-AA8C-4C5FD4D14B15}"/>
              </a:ext>
            </a:extLst>
          </p:cNvPr>
          <p:cNvSpPr>
            <a:spLocks noGrp="1"/>
          </p:cNvSpPr>
          <p:nvPr>
            <p:ph type="title"/>
          </p:nvPr>
        </p:nvSpPr>
        <p:spPr/>
        <p:txBody>
          <a:bodyPr/>
          <a:lstStyle/>
          <a:p>
            <a:r>
              <a:rPr lang="en-US" dirty="0"/>
              <a:t>ACPDR – </a:t>
            </a:r>
            <a:br>
              <a:rPr lang="en-US" dirty="0"/>
            </a:br>
            <a:r>
              <a:rPr lang="en-US" dirty="0"/>
              <a:t>Comment Resolution</a:t>
            </a:r>
          </a:p>
        </p:txBody>
      </p:sp>
      <p:sp>
        <p:nvSpPr>
          <p:cNvPr id="9" name="Text Placeholder 8">
            <a:extLst>
              <a:ext uri="{FF2B5EF4-FFF2-40B4-BE49-F238E27FC236}">
                <a16:creationId xmlns:a16="http://schemas.microsoft.com/office/drawing/2014/main" id="{E6989053-6222-A54B-84F5-1C052BC5E928}"/>
              </a:ext>
            </a:extLst>
          </p:cNvPr>
          <p:cNvSpPr>
            <a:spLocks noGrp="1"/>
          </p:cNvSpPr>
          <p:nvPr>
            <p:ph type="body" sz="quarter" idx="11"/>
          </p:nvPr>
        </p:nvSpPr>
        <p:spPr/>
        <p:txBody>
          <a:bodyPr/>
          <a:lstStyle/>
          <a:p>
            <a:r>
              <a:rPr lang="en-US" dirty="0">
                <a:latin typeface="Slate Std" panose="02000506040000020004"/>
              </a:rPr>
              <a:t>R</a:t>
            </a:r>
            <a:r>
              <a:rPr lang="en-CA" dirty="0">
                <a:latin typeface="Slate Std" panose="02000506040000020004"/>
                <a:cs typeface="Times" panose="02020603050405020304" pitchFamily="18" charset="0"/>
              </a:rPr>
              <a:t>é</a:t>
            </a:r>
            <a:r>
              <a:rPr lang="en-US" dirty="0">
                <a:latin typeface="Slate Std" panose="02000506040000020004"/>
              </a:rPr>
              <a:t>solution des </a:t>
            </a:r>
            <a:r>
              <a:rPr lang="en-US" dirty="0" err="1">
                <a:latin typeface="Slate Std" panose="02000506040000020004"/>
              </a:rPr>
              <a:t>commentaires</a:t>
            </a:r>
            <a:r>
              <a:rPr lang="en-US" dirty="0">
                <a:latin typeface="Slate Std" panose="02000506040000020004"/>
              </a:rPr>
              <a:t> – CCUDI</a:t>
            </a:r>
            <a:endParaRPr lang="en-US" dirty="0"/>
          </a:p>
        </p:txBody>
      </p:sp>
      <p:sp>
        <p:nvSpPr>
          <p:cNvPr id="10" name="Content Placeholder 3">
            <a:extLst>
              <a:ext uri="{FF2B5EF4-FFF2-40B4-BE49-F238E27FC236}">
                <a16:creationId xmlns:a16="http://schemas.microsoft.com/office/drawing/2014/main" id="{184F90CB-E5FB-4DD4-AEE8-FEBC8D23B083}"/>
              </a:ext>
            </a:extLst>
          </p:cNvPr>
          <p:cNvSpPr>
            <a:spLocks noGrp="1"/>
          </p:cNvSpPr>
          <p:nvPr>
            <p:ph sz="half" idx="1"/>
          </p:nvPr>
        </p:nvSpPr>
        <p:spPr>
          <a:xfrm>
            <a:off x="609600" y="2329091"/>
            <a:ext cx="6450580" cy="5519509"/>
          </a:xfrm>
        </p:spPr>
        <p:txBody>
          <a:bodyPr/>
          <a:lstStyle/>
          <a:p>
            <a:pPr marL="548640" indent="-548640" algn="l">
              <a:buFont typeface="Arial" panose="020B0604020202020204" pitchFamily="34" charset="0"/>
              <a:buChar char="•"/>
            </a:pPr>
            <a:r>
              <a:rPr lang="en-CA" sz="3360" dirty="0">
                <a:solidFill>
                  <a:srgbClr val="024F73"/>
                </a:solidFill>
              </a:rPr>
              <a:t>ACPDR support for proposed connection</a:t>
            </a:r>
          </a:p>
          <a:p>
            <a:pPr marL="548640" indent="-548640" algn="l">
              <a:buFont typeface="Arial" panose="020B0604020202020204" pitchFamily="34" charset="0"/>
              <a:buChar char="•"/>
            </a:pPr>
            <a:r>
              <a:rPr lang="en-CA" sz="3360" dirty="0">
                <a:solidFill>
                  <a:srgbClr val="024F73"/>
                </a:solidFill>
              </a:rPr>
              <a:t>Key elements flagged and addressed:</a:t>
            </a:r>
          </a:p>
          <a:p>
            <a:pPr marL="1714500" lvl="2" indent="-617220">
              <a:buFont typeface="Courier New" panose="02070309020205020404" pitchFamily="49" charset="0"/>
              <a:buChar char="o"/>
            </a:pPr>
            <a:r>
              <a:rPr lang="en-CA" sz="2880" dirty="0">
                <a:solidFill>
                  <a:srgbClr val="024F73"/>
                </a:solidFill>
              </a:rPr>
              <a:t>Connectivity and access</a:t>
            </a:r>
          </a:p>
          <a:p>
            <a:pPr marL="1714500" lvl="2" indent="-617220">
              <a:buFont typeface="Courier New" panose="02070309020205020404" pitchFamily="49" charset="0"/>
              <a:buChar char="o"/>
            </a:pPr>
            <a:r>
              <a:rPr lang="en-CA" sz="2880" dirty="0">
                <a:solidFill>
                  <a:srgbClr val="024F73"/>
                </a:solidFill>
              </a:rPr>
              <a:t>Mediation of landscape styles</a:t>
            </a:r>
          </a:p>
          <a:p>
            <a:pPr marL="1714500" lvl="2" indent="-617220">
              <a:buFont typeface="Courier New" panose="02070309020205020404" pitchFamily="49" charset="0"/>
              <a:buChar char="o"/>
            </a:pPr>
            <a:r>
              <a:rPr lang="en-CA" sz="2880" dirty="0">
                <a:solidFill>
                  <a:srgbClr val="024F73"/>
                </a:solidFill>
              </a:rPr>
              <a:t>Transverse pathway</a:t>
            </a:r>
          </a:p>
          <a:p>
            <a:pPr marL="1714500" lvl="2" indent="-617220">
              <a:buFont typeface="Courier New" panose="02070309020205020404" pitchFamily="49" charset="0"/>
              <a:buChar char="o"/>
            </a:pPr>
            <a:r>
              <a:rPr lang="en-CA" sz="2880" dirty="0">
                <a:solidFill>
                  <a:srgbClr val="024F73"/>
                </a:solidFill>
              </a:rPr>
              <a:t>Vegetation</a:t>
            </a:r>
          </a:p>
          <a:p>
            <a:pPr marL="1714500" lvl="2" indent="-617220">
              <a:buFont typeface="Courier New" panose="02070309020205020404" pitchFamily="49" charset="0"/>
              <a:buChar char="o"/>
            </a:pPr>
            <a:r>
              <a:rPr lang="en-CA" sz="2880" dirty="0">
                <a:solidFill>
                  <a:srgbClr val="024F73"/>
                </a:solidFill>
              </a:rPr>
              <a:t>Mackenzie Ave treatment</a:t>
            </a:r>
          </a:p>
        </p:txBody>
      </p:sp>
      <p:sp>
        <p:nvSpPr>
          <p:cNvPr id="11" name="Content Placeholder 3">
            <a:extLst>
              <a:ext uri="{FF2B5EF4-FFF2-40B4-BE49-F238E27FC236}">
                <a16:creationId xmlns:a16="http://schemas.microsoft.com/office/drawing/2014/main" id="{D2425004-E597-44DA-AE3D-E6E658EFB0D2}"/>
              </a:ext>
            </a:extLst>
          </p:cNvPr>
          <p:cNvSpPr txBox="1">
            <a:spLocks/>
          </p:cNvSpPr>
          <p:nvPr/>
        </p:nvSpPr>
        <p:spPr>
          <a:xfrm>
            <a:off x="7315200" y="1907482"/>
            <a:ext cx="6917626" cy="5519509"/>
          </a:xfrm>
          <a:prstGeom prst="rect">
            <a:avLst/>
          </a:prstGeom>
        </p:spPr>
        <p:txBody>
          <a:bodyPr anchor="ct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3200" b="0" i="0" kern="1200" baseline="0">
                <a:solidFill>
                  <a:schemeClr val="tx1"/>
                </a:solidFill>
                <a:latin typeface="Slate Std" panose="02000506040000020004" pitchFamily="2" charset="77"/>
                <a:ea typeface="+mn-ea"/>
                <a:cs typeface="+mn-cs"/>
              </a:defRPr>
            </a:lvl1pPr>
            <a:lvl2pPr marL="457200" indent="0" algn="l" defTabSz="914400" rtl="0" eaLnBrk="1" latinLnBrk="0" hangingPunct="1">
              <a:lnSpc>
                <a:spcPct val="100000"/>
              </a:lnSpc>
              <a:spcBef>
                <a:spcPts val="500"/>
              </a:spcBef>
              <a:buClr>
                <a:schemeClr val="tx2"/>
              </a:buClr>
              <a:buFont typeface="Arial" panose="020B0604020202020204" pitchFamily="34" charset="0"/>
              <a:buNone/>
              <a:tabLst/>
              <a:defRPr sz="1800" b="0" i="0" kern="1200" baseline="0">
                <a:solidFill>
                  <a:schemeClr val="tx1"/>
                </a:solidFill>
                <a:latin typeface="Laurentian Std" panose="02020402060506020403" pitchFamily="18" charset="77"/>
                <a:ea typeface="+mn-ea"/>
                <a:cs typeface="+mn-cs"/>
              </a:defRPr>
            </a:lvl2pPr>
            <a:lvl3pPr marL="914400" indent="0" algn="l" defTabSz="914400" rtl="0" eaLnBrk="1" latinLnBrk="0" hangingPunct="1">
              <a:lnSpc>
                <a:spcPct val="100000"/>
              </a:lnSpc>
              <a:spcBef>
                <a:spcPts val="500"/>
              </a:spcBef>
              <a:buClr>
                <a:schemeClr val="tx2"/>
              </a:buClr>
              <a:buFont typeface="Arial" panose="020B0604020202020204" pitchFamily="34" charset="0"/>
              <a:buNone/>
              <a:tabLst/>
              <a:defRPr sz="1600" b="0" i="0" kern="1200" baseline="0">
                <a:solidFill>
                  <a:schemeClr val="tx1"/>
                </a:solidFill>
                <a:latin typeface="Laurentian Std" panose="02020402060506020403" pitchFamily="18" charset="77"/>
                <a:ea typeface="+mn-ea"/>
                <a:cs typeface="+mn-cs"/>
              </a:defRPr>
            </a:lvl3pPr>
            <a:lvl4pPr marL="1371600" indent="0" algn="l" defTabSz="914400" rtl="0" eaLnBrk="1" latinLnBrk="0" hangingPunct="1">
              <a:lnSpc>
                <a:spcPct val="100000"/>
              </a:lnSpc>
              <a:spcBef>
                <a:spcPts val="500"/>
              </a:spcBef>
              <a:buClr>
                <a:schemeClr val="tx2"/>
              </a:buClr>
              <a:buFont typeface="Arial" panose="020B0604020202020204" pitchFamily="34" charset="0"/>
              <a:buNone/>
              <a:tabLst/>
              <a:defRPr sz="1200" b="0" i="0" kern="1200" baseline="0">
                <a:solidFill>
                  <a:schemeClr val="tx1"/>
                </a:solidFill>
                <a:latin typeface="Laurentian Std" panose="02020402060506020403" pitchFamily="18" charset="77"/>
                <a:ea typeface="+mn-ea"/>
                <a:cs typeface="+mn-cs"/>
              </a:defRPr>
            </a:lvl4pPr>
            <a:lvl5pPr marL="1828800" indent="0" algn="l" defTabSz="914400" rtl="0" eaLnBrk="1" latinLnBrk="0" hangingPunct="1">
              <a:lnSpc>
                <a:spcPct val="100000"/>
              </a:lnSpc>
              <a:spcBef>
                <a:spcPts val="500"/>
              </a:spcBef>
              <a:buClr>
                <a:schemeClr val="tx2"/>
              </a:buClr>
              <a:buFont typeface="Arial" panose="020B0604020202020204" pitchFamily="34" charset="0"/>
              <a:buNone/>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548640" algn="l">
              <a:buFont typeface="Arial" panose="020B0604020202020204" pitchFamily="34" charset="0"/>
              <a:buChar char="•"/>
            </a:pPr>
            <a:r>
              <a:rPr lang="fr-FR" sz="3360" dirty="0">
                <a:solidFill>
                  <a:srgbClr val="024F73"/>
                </a:solidFill>
              </a:rPr>
              <a:t>Soutien du CCUDI pour la connexion proposée</a:t>
            </a:r>
          </a:p>
          <a:p>
            <a:pPr marL="548640" indent="-548640" algn="l">
              <a:buFont typeface="Arial" panose="020B0604020202020204" pitchFamily="34" charset="0"/>
              <a:buChar char="•"/>
            </a:pPr>
            <a:r>
              <a:rPr lang="fr-FR" sz="3360" dirty="0">
                <a:solidFill>
                  <a:srgbClr val="024F73"/>
                </a:solidFill>
              </a:rPr>
              <a:t>Éléments clés signalés et traités :</a:t>
            </a:r>
            <a:endParaRPr lang="en-CA" sz="3360" dirty="0">
              <a:solidFill>
                <a:srgbClr val="FF0000"/>
              </a:solidFill>
            </a:endParaRPr>
          </a:p>
          <a:p>
            <a:pPr marL="1714500" lvl="2" indent="-617220">
              <a:buFont typeface="Courier New" panose="02070309020205020404" pitchFamily="49" charset="0"/>
              <a:buChar char="o"/>
            </a:pPr>
            <a:r>
              <a:rPr lang="en-CA" sz="2880" dirty="0">
                <a:solidFill>
                  <a:srgbClr val="024F73"/>
                </a:solidFill>
              </a:rPr>
              <a:t>Le </a:t>
            </a:r>
            <a:r>
              <a:rPr lang="en-CA" sz="2880" dirty="0" err="1">
                <a:solidFill>
                  <a:srgbClr val="024F73"/>
                </a:solidFill>
              </a:rPr>
              <a:t>connectivité</a:t>
            </a:r>
            <a:r>
              <a:rPr lang="en-CA" sz="2880" dirty="0">
                <a:solidFill>
                  <a:srgbClr val="024F73"/>
                </a:solidFill>
              </a:rPr>
              <a:t> et </a:t>
            </a:r>
            <a:r>
              <a:rPr lang="en-CA" sz="2880" dirty="0" err="1">
                <a:solidFill>
                  <a:srgbClr val="024F73"/>
                </a:solidFill>
              </a:rPr>
              <a:t>l’accès</a:t>
            </a:r>
            <a:endParaRPr lang="en-CA" sz="2880" dirty="0">
              <a:solidFill>
                <a:srgbClr val="024F73"/>
              </a:solidFill>
            </a:endParaRPr>
          </a:p>
          <a:p>
            <a:pPr marL="1714500" lvl="2" indent="-617220">
              <a:buFont typeface="Courier New" panose="02070309020205020404" pitchFamily="49" charset="0"/>
              <a:buChar char="o"/>
            </a:pPr>
            <a:r>
              <a:rPr lang="en-CA" sz="2880" dirty="0">
                <a:solidFill>
                  <a:srgbClr val="024F73"/>
                </a:solidFill>
              </a:rPr>
              <a:t>La </a:t>
            </a:r>
            <a:r>
              <a:rPr lang="en-CA" sz="2880" dirty="0" err="1">
                <a:solidFill>
                  <a:srgbClr val="024F73"/>
                </a:solidFill>
              </a:rPr>
              <a:t>médiation</a:t>
            </a:r>
            <a:r>
              <a:rPr lang="en-CA" sz="2880" dirty="0">
                <a:solidFill>
                  <a:srgbClr val="024F73"/>
                </a:solidFill>
              </a:rPr>
              <a:t> des styles </a:t>
            </a:r>
            <a:r>
              <a:rPr lang="en-CA" sz="2880" dirty="0" err="1">
                <a:solidFill>
                  <a:srgbClr val="024F73"/>
                </a:solidFill>
              </a:rPr>
              <a:t>paysagers</a:t>
            </a:r>
            <a:endParaRPr lang="en-CA" sz="2880" dirty="0">
              <a:solidFill>
                <a:srgbClr val="024F73"/>
              </a:solidFill>
            </a:endParaRPr>
          </a:p>
          <a:p>
            <a:pPr marL="1714500" lvl="2" indent="-617220">
              <a:buFont typeface="Courier New" panose="02070309020205020404" pitchFamily="49" charset="0"/>
              <a:buChar char="o"/>
            </a:pPr>
            <a:r>
              <a:rPr lang="en-CA" sz="2880" dirty="0">
                <a:solidFill>
                  <a:srgbClr val="024F73"/>
                </a:solidFill>
              </a:rPr>
              <a:t>La </a:t>
            </a:r>
            <a:r>
              <a:rPr lang="en-CA" sz="2880" dirty="0" err="1">
                <a:solidFill>
                  <a:srgbClr val="024F73"/>
                </a:solidFill>
              </a:rPr>
              <a:t>voie</a:t>
            </a:r>
            <a:r>
              <a:rPr lang="en-CA" sz="2880" dirty="0">
                <a:solidFill>
                  <a:srgbClr val="024F73"/>
                </a:solidFill>
              </a:rPr>
              <a:t> </a:t>
            </a:r>
            <a:r>
              <a:rPr lang="en-CA" sz="2880" dirty="0" err="1">
                <a:solidFill>
                  <a:srgbClr val="024F73"/>
                </a:solidFill>
              </a:rPr>
              <a:t>transversale</a:t>
            </a:r>
            <a:endParaRPr lang="en-CA" sz="2880" dirty="0">
              <a:solidFill>
                <a:srgbClr val="024F73"/>
              </a:solidFill>
            </a:endParaRPr>
          </a:p>
          <a:p>
            <a:pPr marL="1714500" lvl="2" indent="-617220">
              <a:buFont typeface="Courier New" panose="02070309020205020404" pitchFamily="49" charset="0"/>
              <a:buChar char="o"/>
            </a:pPr>
            <a:r>
              <a:rPr lang="en-CA" sz="2880" dirty="0">
                <a:solidFill>
                  <a:srgbClr val="024F73"/>
                </a:solidFill>
              </a:rPr>
              <a:t>La </a:t>
            </a:r>
            <a:r>
              <a:rPr lang="en-CA" sz="2880" dirty="0" err="1">
                <a:solidFill>
                  <a:srgbClr val="024F73"/>
                </a:solidFill>
              </a:rPr>
              <a:t>végétation</a:t>
            </a:r>
            <a:endParaRPr lang="en-CA" sz="2880" dirty="0">
              <a:solidFill>
                <a:srgbClr val="024F73"/>
              </a:solidFill>
            </a:endParaRPr>
          </a:p>
          <a:p>
            <a:pPr marL="1714500" lvl="2" indent="-617220">
              <a:buFont typeface="Courier New" panose="02070309020205020404" pitchFamily="49" charset="0"/>
              <a:buChar char="o"/>
            </a:pPr>
            <a:r>
              <a:rPr lang="en-CA" sz="2880" dirty="0">
                <a:solidFill>
                  <a:srgbClr val="024F73"/>
                </a:solidFill>
              </a:rPr>
              <a:t>Le </a:t>
            </a:r>
            <a:r>
              <a:rPr lang="en-CA" sz="2880" dirty="0" err="1">
                <a:solidFill>
                  <a:srgbClr val="024F73"/>
                </a:solidFill>
              </a:rPr>
              <a:t>traitement</a:t>
            </a:r>
            <a:r>
              <a:rPr lang="en-CA" sz="2880" dirty="0">
                <a:solidFill>
                  <a:srgbClr val="024F73"/>
                </a:solidFill>
              </a:rPr>
              <a:t> de </a:t>
            </a:r>
            <a:r>
              <a:rPr lang="en-CA" sz="2880" dirty="0" err="1">
                <a:solidFill>
                  <a:srgbClr val="024F73"/>
                </a:solidFill>
              </a:rPr>
              <a:t>l’avenue</a:t>
            </a:r>
            <a:r>
              <a:rPr lang="en-CA" sz="2880" dirty="0">
                <a:solidFill>
                  <a:srgbClr val="024F73"/>
                </a:solidFill>
              </a:rPr>
              <a:t> Mackenzie</a:t>
            </a:r>
          </a:p>
        </p:txBody>
      </p:sp>
    </p:spTree>
    <p:extLst>
      <p:ext uri="{BB962C8B-B14F-4D97-AF65-F5344CB8AC3E}">
        <p14:creationId xmlns:p14="http://schemas.microsoft.com/office/powerpoint/2010/main" val="1631786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8B4F168-89AD-134A-A82F-C87890CE5174}"/>
              </a:ext>
            </a:extLst>
          </p:cNvPr>
          <p:cNvSpPr>
            <a:spLocks noGrp="1"/>
          </p:cNvSpPr>
          <p:nvPr>
            <p:ph idx="1"/>
          </p:nvPr>
        </p:nvSpPr>
        <p:spPr/>
        <p:txBody>
          <a:bodyPr/>
          <a:lstStyle/>
          <a:p>
            <a:r>
              <a:rPr lang="en-US" sz="2800" b="1" dirty="0">
                <a:solidFill>
                  <a:srgbClr val="024F73"/>
                </a:solidFill>
              </a:rPr>
              <a:t>S</a:t>
            </a:r>
            <a:r>
              <a:rPr lang="en-CA" sz="2800" b="1" dirty="0" err="1">
                <a:solidFill>
                  <a:srgbClr val="024F73"/>
                </a:solidFill>
              </a:rPr>
              <a:t>pring</a:t>
            </a:r>
            <a:r>
              <a:rPr lang="en-CA" sz="2800" b="1" dirty="0">
                <a:solidFill>
                  <a:srgbClr val="024F73"/>
                </a:solidFill>
              </a:rPr>
              <a:t> / Summer 2021</a:t>
            </a:r>
          </a:p>
          <a:p>
            <a:pPr marL="342900" indent="-342900">
              <a:buFont typeface="Arial" panose="020B0604020202020204" pitchFamily="34" charset="0"/>
              <a:buChar char="•"/>
            </a:pPr>
            <a:r>
              <a:rPr lang="en-CA" sz="2800" dirty="0">
                <a:solidFill>
                  <a:srgbClr val="024F73"/>
                </a:solidFill>
              </a:rPr>
              <a:t>Application for Level 2 FLUDTA: Preparatory site works/servicing</a:t>
            </a:r>
          </a:p>
          <a:p>
            <a:r>
              <a:rPr lang="en-CA" sz="2800" b="1" dirty="0">
                <a:solidFill>
                  <a:srgbClr val="024F73"/>
                </a:solidFill>
              </a:rPr>
              <a:t>Fall 2021</a:t>
            </a:r>
          </a:p>
          <a:p>
            <a:pPr marL="548640" indent="-548640">
              <a:buFont typeface="Arial" panose="020B0604020202020204" pitchFamily="34" charset="0"/>
              <a:buChar char="•"/>
            </a:pPr>
            <a:r>
              <a:rPr lang="en-CA" sz="2800" dirty="0">
                <a:solidFill>
                  <a:srgbClr val="024F73"/>
                </a:solidFill>
              </a:rPr>
              <a:t>Targeted onset of works – addition</a:t>
            </a:r>
          </a:p>
          <a:p>
            <a:pPr marL="548640" indent="-548640">
              <a:buFont typeface="Arial" panose="020B0604020202020204" pitchFamily="34" charset="0"/>
              <a:buChar char="•"/>
            </a:pPr>
            <a:r>
              <a:rPr lang="en-CA" sz="2800" dirty="0">
                <a:solidFill>
                  <a:srgbClr val="024F73"/>
                </a:solidFill>
              </a:rPr>
              <a:t>Targeted presentation of Major’s Hill Park Masterplan to ACPDR</a:t>
            </a:r>
          </a:p>
          <a:p>
            <a:pPr marL="548640" indent="-548640">
              <a:buFont typeface="Arial" panose="020B0604020202020204" pitchFamily="34" charset="0"/>
              <a:buChar char="•"/>
            </a:pPr>
            <a:r>
              <a:rPr lang="en-CA" sz="2800" dirty="0">
                <a:solidFill>
                  <a:srgbClr val="024F73"/>
                </a:solidFill>
              </a:rPr>
              <a:t>Application for Level 2 FLUDTA: Detailed design of interface</a:t>
            </a:r>
          </a:p>
          <a:p>
            <a:r>
              <a:rPr lang="en-CA" sz="2800" b="1" dirty="0">
                <a:solidFill>
                  <a:srgbClr val="024F73"/>
                </a:solidFill>
              </a:rPr>
              <a:t>Fall 2024</a:t>
            </a:r>
          </a:p>
          <a:p>
            <a:pPr marL="342900" indent="-342900">
              <a:buFont typeface="Arial" panose="020B0604020202020204" pitchFamily="34" charset="0"/>
              <a:buChar char="•"/>
            </a:pPr>
            <a:r>
              <a:rPr lang="en-CA" sz="2800" dirty="0">
                <a:solidFill>
                  <a:srgbClr val="024F73"/>
                </a:solidFill>
              </a:rPr>
              <a:t>Anticipated construction completion</a:t>
            </a:r>
            <a:endParaRPr lang="en-CA" sz="2800" b="1" dirty="0">
              <a:solidFill>
                <a:srgbClr val="024F73"/>
              </a:solidFill>
            </a:endParaRPr>
          </a:p>
          <a:p>
            <a:endParaRPr lang="en-US" dirty="0"/>
          </a:p>
        </p:txBody>
      </p:sp>
      <p:sp>
        <p:nvSpPr>
          <p:cNvPr id="8" name="Content Placeholder 7">
            <a:extLst>
              <a:ext uri="{FF2B5EF4-FFF2-40B4-BE49-F238E27FC236}">
                <a16:creationId xmlns:a16="http://schemas.microsoft.com/office/drawing/2014/main" id="{981695F3-716A-2A4B-A2E5-E866503AF326}"/>
              </a:ext>
            </a:extLst>
          </p:cNvPr>
          <p:cNvSpPr>
            <a:spLocks noGrp="1"/>
          </p:cNvSpPr>
          <p:nvPr>
            <p:ph idx="10"/>
          </p:nvPr>
        </p:nvSpPr>
        <p:spPr/>
        <p:txBody>
          <a:bodyPr/>
          <a:lstStyle/>
          <a:p>
            <a:r>
              <a:rPr lang="en-US" sz="2800" b="1" dirty="0" err="1"/>
              <a:t>Printemps</a:t>
            </a:r>
            <a:r>
              <a:rPr lang="en-US" sz="2800" b="1" dirty="0"/>
              <a:t> / </a:t>
            </a:r>
            <a:r>
              <a:rPr lang="en-US" sz="2800" b="1" dirty="0" err="1"/>
              <a:t>été</a:t>
            </a:r>
            <a:r>
              <a:rPr lang="en-US" sz="2800" b="1" dirty="0"/>
              <a:t> 2021</a:t>
            </a:r>
          </a:p>
          <a:p>
            <a:pPr marL="342900" indent="-342900">
              <a:buFont typeface="Arial" panose="020B0604020202020204" pitchFamily="34" charset="0"/>
              <a:buChar char="•"/>
            </a:pPr>
            <a:r>
              <a:rPr lang="fr-FR" sz="2800" dirty="0"/>
              <a:t>Demande d’AFUSDT niveau 2 : travaux préparatoires et services publics</a:t>
            </a:r>
            <a:endParaRPr lang="en-US" sz="2800" dirty="0"/>
          </a:p>
          <a:p>
            <a:r>
              <a:rPr lang="en-US" sz="2800" b="1" dirty="0" err="1"/>
              <a:t>Automne</a:t>
            </a:r>
            <a:r>
              <a:rPr lang="en-US" sz="2800" b="1" dirty="0"/>
              <a:t> 2021</a:t>
            </a:r>
          </a:p>
          <a:p>
            <a:pPr marL="342900" indent="-342900">
              <a:buFont typeface="Arial" panose="020B0604020202020204" pitchFamily="34" charset="0"/>
              <a:buChar char="•"/>
            </a:pPr>
            <a:r>
              <a:rPr lang="fr-FR" sz="2800" dirty="0"/>
              <a:t>Début ciblé des travaux - </a:t>
            </a:r>
            <a:r>
              <a:rPr lang="en-US" sz="2800" dirty="0"/>
              <a:t>addition</a:t>
            </a:r>
          </a:p>
          <a:p>
            <a:pPr marL="342900" indent="-342900">
              <a:buFont typeface="Arial" panose="020B0604020202020204" pitchFamily="34" charset="0"/>
              <a:buChar char="•"/>
            </a:pPr>
            <a:r>
              <a:rPr lang="fr-FR" sz="2800" dirty="0"/>
              <a:t>Présentation ciblée du plan directeur du parc </a:t>
            </a:r>
            <a:r>
              <a:rPr lang="fr-FR" sz="2800" dirty="0" err="1"/>
              <a:t>Major's</a:t>
            </a:r>
            <a:r>
              <a:rPr lang="fr-FR" sz="2800" dirty="0"/>
              <a:t> Hill au CCUDI</a:t>
            </a:r>
          </a:p>
          <a:p>
            <a:pPr marL="342900" indent="-342900">
              <a:buFont typeface="Arial" panose="020B0604020202020204" pitchFamily="34" charset="0"/>
              <a:buChar char="•"/>
            </a:pPr>
            <a:r>
              <a:rPr lang="fr-FR" sz="2800" dirty="0"/>
              <a:t>Demande d’AFUSDT niveau 2 : conception détaillée de l'interface</a:t>
            </a:r>
          </a:p>
          <a:p>
            <a:r>
              <a:rPr lang="en-US" sz="2800" b="1" dirty="0" err="1"/>
              <a:t>Automne</a:t>
            </a:r>
            <a:r>
              <a:rPr lang="en-US" sz="2800" b="1" dirty="0"/>
              <a:t> 2021</a:t>
            </a:r>
          </a:p>
          <a:p>
            <a:pPr marL="342900" indent="-342900">
              <a:buFont typeface="Arial" panose="020B0604020202020204" pitchFamily="34" charset="0"/>
              <a:buChar char="•"/>
            </a:pPr>
            <a:r>
              <a:rPr lang="fr-FR" sz="2800" dirty="0"/>
              <a:t>Achèvement prévu des travaux</a:t>
            </a:r>
          </a:p>
        </p:txBody>
      </p:sp>
      <p:sp>
        <p:nvSpPr>
          <p:cNvPr id="6" name="Title 5">
            <a:extLst>
              <a:ext uri="{FF2B5EF4-FFF2-40B4-BE49-F238E27FC236}">
                <a16:creationId xmlns:a16="http://schemas.microsoft.com/office/drawing/2014/main" id="{FDBA927E-D626-FB4C-8775-A28AD95EACC7}"/>
              </a:ext>
            </a:extLst>
          </p:cNvPr>
          <p:cNvSpPr>
            <a:spLocks noGrp="1"/>
          </p:cNvSpPr>
          <p:nvPr>
            <p:ph type="title"/>
          </p:nvPr>
        </p:nvSpPr>
        <p:spPr/>
        <p:txBody>
          <a:bodyPr/>
          <a:lstStyle/>
          <a:p>
            <a:r>
              <a:rPr lang="en-US" dirty="0"/>
              <a:t>Next Steps</a:t>
            </a:r>
          </a:p>
        </p:txBody>
      </p:sp>
      <p:sp>
        <p:nvSpPr>
          <p:cNvPr id="9" name="Text Placeholder 8">
            <a:extLst>
              <a:ext uri="{FF2B5EF4-FFF2-40B4-BE49-F238E27FC236}">
                <a16:creationId xmlns:a16="http://schemas.microsoft.com/office/drawing/2014/main" id="{2A720BA6-DC5B-1546-84F0-0E0B00C84268}"/>
              </a:ext>
            </a:extLst>
          </p:cNvPr>
          <p:cNvSpPr>
            <a:spLocks noGrp="1"/>
          </p:cNvSpPr>
          <p:nvPr>
            <p:ph type="body" sz="quarter" idx="11"/>
          </p:nvPr>
        </p:nvSpPr>
        <p:spPr/>
        <p:txBody>
          <a:bodyPr/>
          <a:lstStyle/>
          <a:p>
            <a:r>
              <a:rPr lang="en-US" dirty="0" err="1"/>
              <a:t>Prochaines</a:t>
            </a:r>
            <a:r>
              <a:rPr lang="en-US" dirty="0"/>
              <a:t> </a:t>
            </a:r>
            <a:r>
              <a:rPr lang="en-US" dirty="0" err="1"/>
              <a:t>étapes</a:t>
            </a:r>
            <a:endParaRPr lang="en-US" dirty="0"/>
          </a:p>
        </p:txBody>
      </p:sp>
    </p:spTree>
    <p:extLst>
      <p:ext uri="{BB962C8B-B14F-4D97-AF65-F5344CB8AC3E}">
        <p14:creationId xmlns:p14="http://schemas.microsoft.com/office/powerpoint/2010/main" val="1241033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4D8FA56-ECA5-4EBE-BD29-254E9BDB6D9F}"/>
              </a:ext>
            </a:extLst>
          </p:cNvPr>
          <p:cNvSpPr txBox="1">
            <a:spLocks/>
          </p:cNvSpPr>
          <p:nvPr/>
        </p:nvSpPr>
        <p:spPr>
          <a:xfrm>
            <a:off x="864620" y="2308774"/>
            <a:ext cx="12872482" cy="4510356"/>
          </a:xfrm>
          <a:prstGeom prst="rect">
            <a:avLst/>
          </a:prstGeom>
        </p:spPr>
        <p:txBody>
          <a:bodyPr anchor="ctr" anchorCtr="1"/>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11480" indent="-411480">
              <a:buClr>
                <a:schemeClr val="bg1"/>
              </a:buClr>
              <a:buFont typeface="Arial" panose="020B0604020202020204" pitchFamily="34" charset="0"/>
              <a:buChar char="•"/>
            </a:pPr>
            <a:r>
              <a:rPr lang="en-CA" sz="2880" dirty="0">
                <a:solidFill>
                  <a:schemeClr val="bg1"/>
                </a:solidFill>
                <a:latin typeface="Slate Std" panose="02000506040000020004"/>
              </a:rPr>
              <a:t>THAT the Federal Design Approval for the Concept Design of the interface between the proposed Fairmont Château Laurier Hotel addition with the surrounding NCC lands be granted, pursuant to Section 12 of the </a:t>
            </a:r>
            <a:r>
              <a:rPr lang="en-CA" sz="2880" i="1" dirty="0">
                <a:solidFill>
                  <a:schemeClr val="bg1"/>
                </a:solidFill>
                <a:latin typeface="Slate Std" panose="02000506040000020004"/>
              </a:rPr>
              <a:t>National Capital Act</a:t>
            </a:r>
            <a:r>
              <a:rPr lang="en-CA" sz="2880" dirty="0">
                <a:solidFill>
                  <a:schemeClr val="bg1"/>
                </a:solidFill>
                <a:latin typeface="Slate Std" panose="02000506040000020004"/>
              </a:rPr>
              <a:t>, subject to;</a:t>
            </a:r>
          </a:p>
          <a:p>
            <a:pPr marL="1051560" lvl="3" indent="0">
              <a:buClr>
                <a:schemeClr val="bg1"/>
              </a:buClr>
              <a:buNone/>
            </a:pPr>
            <a:r>
              <a:rPr lang="en-US" sz="2880" dirty="0">
                <a:solidFill>
                  <a:schemeClr val="bg1"/>
                </a:solidFill>
                <a:latin typeface="Slate Std" panose="02000506040000020004"/>
              </a:rPr>
              <a:t>a) The final Developed Design being presented for NCC review and approval as a separate Level 2 project; and</a:t>
            </a:r>
            <a:endParaRPr lang="en-CA" sz="2880" dirty="0">
              <a:solidFill>
                <a:schemeClr val="bg1"/>
              </a:solidFill>
              <a:latin typeface="Slate Std" panose="02000506040000020004"/>
            </a:endParaRPr>
          </a:p>
          <a:p>
            <a:pPr marL="411480" indent="-411480">
              <a:buClr>
                <a:schemeClr val="bg1"/>
              </a:buClr>
              <a:buFont typeface="Arial" panose="020B0604020202020204" pitchFamily="34" charset="0"/>
              <a:buChar char="•"/>
            </a:pPr>
            <a:r>
              <a:rPr lang="en-CA" sz="2880" dirty="0">
                <a:solidFill>
                  <a:schemeClr val="bg1"/>
                </a:solidFill>
                <a:latin typeface="Slate Std" panose="02000506040000020004"/>
              </a:rPr>
              <a:t>THAT the signature of the Federal Design Approval documents be delegated to the Vice-President, Capital Planning Branch.</a:t>
            </a:r>
          </a:p>
        </p:txBody>
      </p:sp>
      <p:sp>
        <p:nvSpPr>
          <p:cNvPr id="7" name="TextBox 6">
            <a:extLst>
              <a:ext uri="{FF2B5EF4-FFF2-40B4-BE49-F238E27FC236}">
                <a16:creationId xmlns:a16="http://schemas.microsoft.com/office/drawing/2014/main" id="{DFAE49BA-C52D-42B4-B7D8-3B883BED9F7A}"/>
              </a:ext>
            </a:extLst>
          </p:cNvPr>
          <p:cNvSpPr txBox="1"/>
          <p:nvPr/>
        </p:nvSpPr>
        <p:spPr>
          <a:xfrm>
            <a:off x="864621" y="1806714"/>
            <a:ext cx="5418527" cy="707886"/>
          </a:xfrm>
          <a:prstGeom prst="rect">
            <a:avLst/>
          </a:prstGeom>
          <a:noFill/>
        </p:spPr>
        <p:txBody>
          <a:bodyPr wrap="square" rtlCol="0" anchor="ctr">
            <a:spAutoFit/>
          </a:bodyPr>
          <a:lstStyle/>
          <a:p>
            <a:r>
              <a:rPr lang="en-US" sz="4000" b="0" i="0" kern="1200" baseline="0" dirty="0">
                <a:solidFill>
                  <a:schemeClr val="bg1"/>
                </a:solidFill>
                <a:latin typeface="Slate Std" panose="02000506040000020004"/>
                <a:ea typeface="+mn-ea"/>
                <a:cs typeface="+mn-cs"/>
              </a:rPr>
              <a:t>RECOMMENDATIONS</a:t>
            </a:r>
          </a:p>
        </p:txBody>
      </p:sp>
      <p:sp>
        <p:nvSpPr>
          <p:cNvPr id="8" name="Rectangle: Diagonal Corners Rounded 7">
            <a:extLst>
              <a:ext uri="{FF2B5EF4-FFF2-40B4-BE49-F238E27FC236}">
                <a16:creationId xmlns:a16="http://schemas.microsoft.com/office/drawing/2014/main" id="{9F6AB78D-B78B-434B-BACB-698A00CFFABC}"/>
              </a:ext>
            </a:extLst>
          </p:cNvPr>
          <p:cNvSpPr/>
          <p:nvPr/>
        </p:nvSpPr>
        <p:spPr>
          <a:xfrm rot="10800000">
            <a:off x="-360433" y="693560"/>
            <a:ext cx="4378466" cy="607234"/>
          </a:xfrm>
          <a:prstGeom prst="round2DiagRect">
            <a:avLst>
              <a:gd name="adj1" fmla="val 50000"/>
              <a:gd name="adj2" fmla="val 0"/>
            </a:avLst>
          </a:prstGeom>
          <a:solidFill>
            <a:srgbClr val="D17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80"/>
          </a:p>
        </p:txBody>
      </p:sp>
      <p:sp>
        <p:nvSpPr>
          <p:cNvPr id="9" name="Text Placeholder 3">
            <a:extLst>
              <a:ext uri="{FF2B5EF4-FFF2-40B4-BE49-F238E27FC236}">
                <a16:creationId xmlns:a16="http://schemas.microsoft.com/office/drawing/2014/main" id="{C5EB41C5-2A1A-4478-B16B-E9AE602ACEB9}"/>
              </a:ext>
            </a:extLst>
          </p:cNvPr>
          <p:cNvSpPr txBox="1">
            <a:spLocks/>
          </p:cNvSpPr>
          <p:nvPr/>
        </p:nvSpPr>
        <p:spPr>
          <a:xfrm>
            <a:off x="-312661" y="762000"/>
            <a:ext cx="4151521"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2400" dirty="0">
                <a:latin typeface="Slate Std" panose="02000506040000020004"/>
              </a:rPr>
              <a:t>FLUDTA</a:t>
            </a:r>
            <a:endParaRPr lang="en-CA" sz="2400" dirty="0">
              <a:latin typeface="Slate Std" panose="02000506040000020004"/>
            </a:endParaRPr>
          </a:p>
        </p:txBody>
      </p:sp>
    </p:spTree>
    <p:extLst>
      <p:ext uri="{BB962C8B-B14F-4D97-AF65-F5344CB8AC3E}">
        <p14:creationId xmlns:p14="http://schemas.microsoft.com/office/powerpoint/2010/main" val="176583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4D8FA56-ECA5-4EBE-BD29-254E9BDB6D9F}"/>
              </a:ext>
            </a:extLst>
          </p:cNvPr>
          <p:cNvSpPr txBox="1">
            <a:spLocks/>
          </p:cNvSpPr>
          <p:nvPr/>
        </p:nvSpPr>
        <p:spPr>
          <a:xfrm>
            <a:off x="825571" y="2534071"/>
            <a:ext cx="12872482" cy="4510356"/>
          </a:xfrm>
          <a:prstGeom prst="rect">
            <a:avLst/>
          </a:prstGeom>
        </p:spPr>
        <p:txBody>
          <a:bodyPr anchor="ctr" anchorCtr="1"/>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bg1"/>
              </a:buClr>
            </a:pPr>
            <a:r>
              <a:rPr lang="en-CA" sz="2880" dirty="0">
                <a:solidFill>
                  <a:schemeClr val="bg1"/>
                </a:solidFill>
                <a:latin typeface="Slate Std" panose="02000506040000020004"/>
              </a:rPr>
              <a:t>QUE </a:t>
            </a:r>
            <a:r>
              <a:rPr lang="en-CA" sz="2880" dirty="0" err="1">
                <a:solidFill>
                  <a:schemeClr val="bg1"/>
                </a:solidFill>
                <a:latin typeface="Slate Std" panose="02000506040000020004"/>
              </a:rPr>
              <a:t>soit</a:t>
            </a:r>
            <a:r>
              <a:rPr lang="en-CA" sz="2880" dirty="0">
                <a:solidFill>
                  <a:schemeClr val="bg1"/>
                </a:solidFill>
                <a:latin typeface="Slate Std" panose="02000506040000020004"/>
              </a:rPr>
              <a:t> </a:t>
            </a:r>
            <a:r>
              <a:rPr lang="en-CA" sz="2880" dirty="0" err="1">
                <a:solidFill>
                  <a:schemeClr val="bg1"/>
                </a:solidFill>
                <a:latin typeface="Slate Std" panose="02000506040000020004"/>
              </a:rPr>
              <a:t>accordée</a:t>
            </a:r>
            <a:r>
              <a:rPr lang="en-CA" sz="2880" dirty="0">
                <a:solidFill>
                  <a:schemeClr val="bg1"/>
                </a:solidFill>
                <a:latin typeface="Slate Std" panose="02000506040000020004"/>
              </a:rPr>
              <a:t> </a:t>
            </a:r>
            <a:r>
              <a:rPr lang="en-CA" sz="2880" dirty="0" err="1">
                <a:solidFill>
                  <a:schemeClr val="bg1"/>
                </a:solidFill>
                <a:latin typeface="Slate Std" panose="02000506040000020004"/>
              </a:rPr>
              <a:t>l’approbation</a:t>
            </a:r>
            <a:r>
              <a:rPr lang="en-CA" sz="2880" dirty="0">
                <a:solidFill>
                  <a:schemeClr val="bg1"/>
                </a:solidFill>
                <a:latin typeface="Slate Std" panose="02000506040000020004"/>
              </a:rPr>
              <a:t> fédérale du design conceptual de </a:t>
            </a:r>
            <a:r>
              <a:rPr lang="en-CA" sz="2880" dirty="0" err="1">
                <a:solidFill>
                  <a:schemeClr val="bg1"/>
                </a:solidFill>
                <a:latin typeface="Slate Std" panose="02000506040000020004"/>
              </a:rPr>
              <a:t>l’interface</a:t>
            </a:r>
            <a:r>
              <a:rPr lang="en-CA" sz="2880" dirty="0">
                <a:solidFill>
                  <a:schemeClr val="bg1"/>
                </a:solidFill>
                <a:latin typeface="Slate Std" panose="02000506040000020004"/>
              </a:rPr>
              <a:t> entre </a:t>
            </a:r>
            <a:r>
              <a:rPr lang="en-CA" sz="2880" dirty="0" err="1">
                <a:solidFill>
                  <a:schemeClr val="bg1"/>
                </a:solidFill>
                <a:latin typeface="Slate Std" panose="02000506040000020004"/>
              </a:rPr>
              <a:t>l’annexe</a:t>
            </a:r>
            <a:r>
              <a:rPr lang="en-CA" sz="2880" dirty="0">
                <a:solidFill>
                  <a:schemeClr val="bg1"/>
                </a:solidFill>
                <a:latin typeface="Slate Std" panose="02000506040000020004"/>
              </a:rPr>
              <a:t> de </a:t>
            </a:r>
            <a:r>
              <a:rPr lang="en-CA" sz="2880" dirty="0" err="1">
                <a:solidFill>
                  <a:schemeClr val="bg1"/>
                </a:solidFill>
                <a:latin typeface="Slate Std" panose="02000506040000020004"/>
              </a:rPr>
              <a:t>l’hôtel</a:t>
            </a:r>
            <a:r>
              <a:rPr lang="en-CA" sz="2880" dirty="0">
                <a:solidFill>
                  <a:schemeClr val="bg1"/>
                </a:solidFill>
                <a:latin typeface="Slate Std" panose="02000506040000020004"/>
              </a:rPr>
              <a:t> Fairmont Château Laurier </a:t>
            </a:r>
            <a:r>
              <a:rPr lang="en-CA" sz="2880" dirty="0" err="1">
                <a:solidFill>
                  <a:schemeClr val="bg1"/>
                </a:solidFill>
                <a:latin typeface="Slate Std" panose="02000506040000020004"/>
              </a:rPr>
              <a:t>proposée</a:t>
            </a:r>
            <a:r>
              <a:rPr lang="en-CA" sz="2880" dirty="0">
                <a:solidFill>
                  <a:schemeClr val="bg1"/>
                </a:solidFill>
                <a:latin typeface="Slate Std" panose="02000506040000020004"/>
              </a:rPr>
              <a:t> et les terrains </a:t>
            </a:r>
            <a:r>
              <a:rPr lang="en-CA" sz="2880" dirty="0" err="1">
                <a:solidFill>
                  <a:schemeClr val="bg1"/>
                </a:solidFill>
                <a:latin typeface="Slate Std" panose="02000506040000020004"/>
              </a:rPr>
              <a:t>fédéraux</a:t>
            </a:r>
            <a:r>
              <a:rPr lang="en-CA" sz="2880" dirty="0">
                <a:solidFill>
                  <a:schemeClr val="bg1"/>
                </a:solidFill>
                <a:latin typeface="Slate Std" panose="02000506040000020004"/>
              </a:rPr>
              <a:t> de la CCN </a:t>
            </a:r>
            <a:r>
              <a:rPr lang="en-CA" sz="2880" dirty="0" err="1">
                <a:solidFill>
                  <a:schemeClr val="bg1"/>
                </a:solidFill>
                <a:latin typeface="Slate Std" panose="02000506040000020004"/>
              </a:rPr>
              <a:t>avoisinants</a:t>
            </a:r>
            <a:r>
              <a:rPr lang="en-CA" sz="2880" dirty="0">
                <a:solidFill>
                  <a:schemeClr val="bg1"/>
                </a:solidFill>
                <a:latin typeface="Slate Std" panose="02000506040000020004"/>
              </a:rPr>
              <a:t>, </a:t>
            </a:r>
            <a:r>
              <a:rPr lang="en-CA" sz="2880" dirty="0" err="1">
                <a:solidFill>
                  <a:schemeClr val="bg1"/>
                </a:solidFill>
                <a:latin typeface="Slate Std" panose="02000506040000020004"/>
              </a:rPr>
              <a:t>en</a:t>
            </a:r>
            <a:r>
              <a:rPr lang="en-CA" sz="2880" dirty="0">
                <a:solidFill>
                  <a:schemeClr val="bg1"/>
                </a:solidFill>
                <a:latin typeface="Slate Std" panose="02000506040000020004"/>
              </a:rPr>
              <a:t> </a:t>
            </a:r>
            <a:r>
              <a:rPr lang="en-CA" sz="2880" dirty="0" err="1">
                <a:solidFill>
                  <a:schemeClr val="bg1"/>
                </a:solidFill>
                <a:latin typeface="Slate Std" panose="02000506040000020004"/>
              </a:rPr>
              <a:t>vertu</a:t>
            </a:r>
            <a:r>
              <a:rPr lang="en-CA" sz="2880" dirty="0">
                <a:solidFill>
                  <a:schemeClr val="bg1"/>
                </a:solidFill>
                <a:latin typeface="Slate Std" panose="02000506040000020004"/>
              </a:rPr>
              <a:t> des dispositions de </a:t>
            </a:r>
            <a:r>
              <a:rPr lang="en-CA" sz="2880" dirty="0" err="1">
                <a:solidFill>
                  <a:schemeClr val="bg1"/>
                </a:solidFill>
                <a:latin typeface="Slate Std" panose="02000506040000020004"/>
              </a:rPr>
              <a:t>l’article</a:t>
            </a:r>
            <a:r>
              <a:rPr lang="en-CA" sz="2880" dirty="0">
                <a:solidFill>
                  <a:schemeClr val="bg1"/>
                </a:solidFill>
                <a:latin typeface="Slate Std" panose="02000506040000020004"/>
              </a:rPr>
              <a:t> 12 de la </a:t>
            </a:r>
            <a:r>
              <a:rPr lang="en-CA" sz="2880" i="1" dirty="0" err="1">
                <a:solidFill>
                  <a:schemeClr val="bg1"/>
                </a:solidFill>
                <a:latin typeface="Slate Std" panose="02000506040000020004"/>
              </a:rPr>
              <a:t>Loi</a:t>
            </a:r>
            <a:r>
              <a:rPr lang="en-CA" sz="2880" i="1" dirty="0">
                <a:solidFill>
                  <a:schemeClr val="bg1"/>
                </a:solidFill>
                <a:latin typeface="Slate Std" panose="02000506040000020004"/>
              </a:rPr>
              <a:t> sur la </a:t>
            </a:r>
            <a:r>
              <a:rPr lang="en-CA" sz="2880" i="1" dirty="0" err="1">
                <a:solidFill>
                  <a:schemeClr val="bg1"/>
                </a:solidFill>
                <a:latin typeface="Slate Std" panose="02000506040000020004"/>
              </a:rPr>
              <a:t>capitale</a:t>
            </a:r>
            <a:r>
              <a:rPr lang="en-CA" sz="2880" i="1" dirty="0">
                <a:solidFill>
                  <a:schemeClr val="bg1"/>
                </a:solidFill>
                <a:latin typeface="Slate Std" panose="02000506040000020004"/>
              </a:rPr>
              <a:t> </a:t>
            </a:r>
            <a:r>
              <a:rPr lang="en-CA" sz="2880" i="1" dirty="0" err="1">
                <a:solidFill>
                  <a:schemeClr val="bg1"/>
                </a:solidFill>
                <a:latin typeface="Slate Std" panose="02000506040000020004"/>
              </a:rPr>
              <a:t>nationale</a:t>
            </a:r>
            <a:r>
              <a:rPr lang="en-CA" sz="2880" dirty="0">
                <a:solidFill>
                  <a:schemeClr val="bg1"/>
                </a:solidFill>
                <a:latin typeface="Slate Std" panose="02000506040000020004"/>
              </a:rPr>
              <a:t>, </a:t>
            </a:r>
            <a:r>
              <a:rPr lang="en-US" sz="2880" dirty="0">
                <a:solidFill>
                  <a:schemeClr val="bg1"/>
                </a:solidFill>
                <a:latin typeface="Slate Std" panose="02000506040000020004"/>
              </a:rPr>
              <a:t>sous reserve de </a:t>
            </a:r>
            <a:r>
              <a:rPr lang="en-US" sz="2880" dirty="0" err="1">
                <a:solidFill>
                  <a:schemeClr val="bg1"/>
                </a:solidFill>
                <a:latin typeface="Slate Std" panose="02000506040000020004"/>
              </a:rPr>
              <a:t>ce</a:t>
            </a:r>
            <a:r>
              <a:rPr lang="en-US" sz="2880" dirty="0">
                <a:solidFill>
                  <a:schemeClr val="bg1"/>
                </a:solidFill>
                <a:latin typeface="Slate Std" panose="02000506040000020004"/>
              </a:rPr>
              <a:t> qui suit :</a:t>
            </a:r>
          </a:p>
          <a:p>
            <a:pPr marL="0" indent="0">
              <a:buClr>
                <a:schemeClr val="bg1"/>
              </a:buClr>
              <a:buNone/>
            </a:pPr>
            <a:r>
              <a:rPr lang="en-US" sz="2880" dirty="0">
                <a:solidFill>
                  <a:schemeClr val="bg1"/>
                </a:solidFill>
                <a:latin typeface="Slate Std" panose="02000506040000020004"/>
              </a:rPr>
              <a:t>		a) Le design </a:t>
            </a:r>
            <a:r>
              <a:rPr lang="en-US" sz="2880" dirty="0" err="1">
                <a:solidFill>
                  <a:schemeClr val="bg1"/>
                </a:solidFill>
                <a:latin typeface="Slate Std" panose="02000506040000020004"/>
              </a:rPr>
              <a:t>détaillé</a:t>
            </a:r>
            <a:r>
              <a:rPr lang="en-US" sz="2880" dirty="0">
                <a:solidFill>
                  <a:schemeClr val="bg1"/>
                </a:solidFill>
                <a:latin typeface="Slate Std" panose="02000506040000020004"/>
              </a:rPr>
              <a:t> final </a:t>
            </a:r>
            <a:r>
              <a:rPr lang="en-US" sz="2880" dirty="0" err="1">
                <a:solidFill>
                  <a:schemeClr val="bg1"/>
                </a:solidFill>
                <a:latin typeface="Slate Std" panose="02000506040000020004"/>
              </a:rPr>
              <a:t>doit</a:t>
            </a:r>
            <a:r>
              <a:rPr lang="en-US" sz="2880" dirty="0">
                <a:solidFill>
                  <a:schemeClr val="bg1"/>
                </a:solidFill>
                <a:latin typeface="Slate Std" panose="02000506040000020004"/>
              </a:rPr>
              <a:t> </a:t>
            </a:r>
            <a:r>
              <a:rPr lang="en-US" sz="2880" dirty="0" err="1">
                <a:solidFill>
                  <a:schemeClr val="bg1"/>
                </a:solidFill>
                <a:latin typeface="Slate Std" panose="02000506040000020004"/>
              </a:rPr>
              <a:t>être</a:t>
            </a:r>
            <a:r>
              <a:rPr lang="en-US" sz="2880" dirty="0">
                <a:solidFill>
                  <a:schemeClr val="bg1"/>
                </a:solidFill>
                <a:latin typeface="Slate Std" panose="02000506040000020004"/>
              </a:rPr>
              <a:t> </a:t>
            </a:r>
            <a:r>
              <a:rPr lang="en-US" sz="2880" dirty="0" err="1">
                <a:solidFill>
                  <a:schemeClr val="bg1"/>
                </a:solidFill>
                <a:latin typeface="Slate Std" panose="02000506040000020004"/>
              </a:rPr>
              <a:t>présenté</a:t>
            </a:r>
            <a:r>
              <a:rPr lang="en-US" sz="2880" dirty="0">
                <a:solidFill>
                  <a:schemeClr val="bg1"/>
                </a:solidFill>
                <a:latin typeface="Slate Std" panose="02000506040000020004"/>
              </a:rPr>
              <a:t> à la CCN aux fins </a:t>
            </a:r>
            <a:r>
              <a:rPr lang="en-US" sz="2880" dirty="0" err="1">
                <a:solidFill>
                  <a:schemeClr val="bg1"/>
                </a:solidFill>
                <a:latin typeface="Slate Std" panose="02000506040000020004"/>
              </a:rPr>
              <a:t>d’examen</a:t>
            </a:r>
            <a:r>
              <a:rPr lang="en-US" sz="2880" dirty="0">
                <a:solidFill>
                  <a:schemeClr val="bg1"/>
                </a:solidFill>
                <a:latin typeface="Slate Std" panose="02000506040000020004"/>
              </a:rPr>
              <a:t> et 				approbation à </a:t>
            </a:r>
            <a:r>
              <a:rPr lang="en-US" sz="2880" dirty="0" err="1">
                <a:solidFill>
                  <a:schemeClr val="bg1"/>
                </a:solidFill>
                <a:latin typeface="Slate Std" panose="02000506040000020004"/>
              </a:rPr>
              <a:t>titre</a:t>
            </a:r>
            <a:r>
              <a:rPr lang="en-US" sz="2880" dirty="0">
                <a:solidFill>
                  <a:schemeClr val="bg1"/>
                </a:solidFill>
                <a:latin typeface="Slate Std" panose="02000506040000020004"/>
              </a:rPr>
              <a:t> de </a:t>
            </a:r>
            <a:r>
              <a:rPr lang="en-US" sz="2880" dirty="0" err="1">
                <a:solidFill>
                  <a:schemeClr val="bg1"/>
                </a:solidFill>
                <a:latin typeface="Slate Std" panose="02000506040000020004"/>
              </a:rPr>
              <a:t>projet</a:t>
            </a:r>
            <a:r>
              <a:rPr lang="en-US" sz="2880" dirty="0">
                <a:solidFill>
                  <a:schemeClr val="bg1"/>
                </a:solidFill>
                <a:latin typeface="Slate Std" panose="02000506040000020004"/>
              </a:rPr>
              <a:t> de </a:t>
            </a:r>
            <a:r>
              <a:rPr lang="en-US" sz="2880" dirty="0" err="1">
                <a:solidFill>
                  <a:schemeClr val="bg1"/>
                </a:solidFill>
                <a:latin typeface="Slate Std" panose="02000506040000020004"/>
              </a:rPr>
              <a:t>niveau</a:t>
            </a:r>
            <a:r>
              <a:rPr lang="en-US" sz="2880" dirty="0">
                <a:solidFill>
                  <a:schemeClr val="bg1"/>
                </a:solidFill>
                <a:latin typeface="Slate Std" panose="02000506040000020004"/>
              </a:rPr>
              <a:t> 2 distinct.</a:t>
            </a:r>
          </a:p>
          <a:p>
            <a:pPr>
              <a:buClr>
                <a:schemeClr val="bg1"/>
              </a:buClr>
            </a:pPr>
            <a:r>
              <a:rPr lang="fr-CA" sz="2880" dirty="0">
                <a:solidFill>
                  <a:schemeClr val="bg1"/>
                </a:solidFill>
                <a:latin typeface="Slate Std" panose="02000506040000020004"/>
              </a:rPr>
              <a:t>QUE la signature des documents d’approbation fédérale de design soit déléguée à la vice-présidente, Direction de l’aménagement de la capitale.</a:t>
            </a:r>
            <a:endParaRPr lang="en-US" sz="2880" dirty="0">
              <a:solidFill>
                <a:schemeClr val="bg1"/>
              </a:solidFill>
              <a:latin typeface="Slate Std" panose="02000506040000020004"/>
            </a:endParaRPr>
          </a:p>
        </p:txBody>
      </p:sp>
      <p:sp>
        <p:nvSpPr>
          <p:cNvPr id="7" name="TextBox 6">
            <a:extLst>
              <a:ext uri="{FF2B5EF4-FFF2-40B4-BE49-F238E27FC236}">
                <a16:creationId xmlns:a16="http://schemas.microsoft.com/office/drawing/2014/main" id="{DFAE49BA-C52D-42B4-B7D8-3B883BED9F7A}"/>
              </a:ext>
            </a:extLst>
          </p:cNvPr>
          <p:cNvSpPr txBox="1"/>
          <p:nvPr/>
        </p:nvSpPr>
        <p:spPr>
          <a:xfrm>
            <a:off x="864621" y="1806714"/>
            <a:ext cx="5418527" cy="707886"/>
          </a:xfrm>
          <a:prstGeom prst="rect">
            <a:avLst/>
          </a:prstGeom>
          <a:noFill/>
        </p:spPr>
        <p:txBody>
          <a:bodyPr wrap="square" rtlCol="0" anchor="ctr">
            <a:spAutoFit/>
          </a:bodyPr>
          <a:lstStyle/>
          <a:p>
            <a:r>
              <a:rPr lang="en-US" sz="4000" b="0" i="0" kern="1200" baseline="0" dirty="0">
                <a:solidFill>
                  <a:schemeClr val="bg1"/>
                </a:solidFill>
                <a:latin typeface="Slate Std" panose="02000506040000020004"/>
                <a:ea typeface="+mn-ea"/>
                <a:cs typeface="+mn-cs"/>
              </a:rPr>
              <a:t>RECOMMENDATION</a:t>
            </a:r>
          </a:p>
        </p:txBody>
      </p:sp>
      <p:sp>
        <p:nvSpPr>
          <p:cNvPr id="8" name="Rectangle: Diagonal Corners Rounded 7">
            <a:extLst>
              <a:ext uri="{FF2B5EF4-FFF2-40B4-BE49-F238E27FC236}">
                <a16:creationId xmlns:a16="http://schemas.microsoft.com/office/drawing/2014/main" id="{9F6AB78D-B78B-434B-BACB-698A00CFFABC}"/>
              </a:ext>
            </a:extLst>
          </p:cNvPr>
          <p:cNvSpPr/>
          <p:nvPr/>
        </p:nvSpPr>
        <p:spPr>
          <a:xfrm rot="10800000">
            <a:off x="-360433" y="693560"/>
            <a:ext cx="4378466" cy="607234"/>
          </a:xfrm>
          <a:prstGeom prst="round2DiagRect">
            <a:avLst>
              <a:gd name="adj1" fmla="val 50000"/>
              <a:gd name="adj2" fmla="val 0"/>
            </a:avLst>
          </a:prstGeom>
          <a:solidFill>
            <a:srgbClr val="D17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80"/>
          </a:p>
        </p:txBody>
      </p:sp>
      <p:sp>
        <p:nvSpPr>
          <p:cNvPr id="9" name="Text Placeholder 3">
            <a:extLst>
              <a:ext uri="{FF2B5EF4-FFF2-40B4-BE49-F238E27FC236}">
                <a16:creationId xmlns:a16="http://schemas.microsoft.com/office/drawing/2014/main" id="{C5EB41C5-2A1A-4478-B16B-E9AE602ACEB9}"/>
              </a:ext>
            </a:extLst>
          </p:cNvPr>
          <p:cNvSpPr txBox="1">
            <a:spLocks/>
          </p:cNvSpPr>
          <p:nvPr/>
        </p:nvSpPr>
        <p:spPr>
          <a:xfrm>
            <a:off x="-312661" y="762000"/>
            <a:ext cx="4151521"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2400" dirty="0">
                <a:latin typeface="Slate Std" panose="02000506040000020004"/>
              </a:rPr>
              <a:t>AFUSDTI</a:t>
            </a:r>
            <a:endParaRPr lang="en-CA" sz="2400" dirty="0">
              <a:latin typeface="Slate Std" panose="02000506040000020004"/>
            </a:endParaRPr>
          </a:p>
        </p:txBody>
      </p:sp>
    </p:spTree>
    <p:extLst>
      <p:ext uri="{BB962C8B-B14F-4D97-AF65-F5344CB8AC3E}">
        <p14:creationId xmlns:p14="http://schemas.microsoft.com/office/powerpoint/2010/main" val="2708021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59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44AC6C-F843-454A-8473-BF81252434B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5957" b="37020"/>
          <a:stretch/>
        </p:blipFill>
        <p:spPr>
          <a:xfrm>
            <a:off x="4763088" y="1592765"/>
            <a:ext cx="9555286" cy="4140600"/>
          </a:xfrm>
          <a:prstGeom prst="rect">
            <a:avLst/>
          </a:prstGeom>
        </p:spPr>
      </p:pic>
      <p:sp>
        <p:nvSpPr>
          <p:cNvPr id="32" name="Rectangle 31">
            <a:extLst>
              <a:ext uri="{FF2B5EF4-FFF2-40B4-BE49-F238E27FC236}">
                <a16:creationId xmlns:a16="http://schemas.microsoft.com/office/drawing/2014/main" id="{E71D5CDF-9E91-4F79-96AF-5BA704795613}"/>
              </a:ext>
            </a:extLst>
          </p:cNvPr>
          <p:cNvSpPr/>
          <p:nvPr/>
        </p:nvSpPr>
        <p:spPr>
          <a:xfrm>
            <a:off x="9984977" y="5562610"/>
            <a:ext cx="2283220" cy="299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69" name="Picture 68">
            <a:extLst>
              <a:ext uri="{FF2B5EF4-FFF2-40B4-BE49-F238E27FC236}">
                <a16:creationId xmlns:a16="http://schemas.microsoft.com/office/drawing/2014/main" id="{2F7F33B6-5077-491E-810E-819B541C1E89}"/>
              </a:ext>
            </a:extLst>
          </p:cNvPr>
          <p:cNvPicPr>
            <a:picLocks noChangeAspect="1"/>
          </p:cNvPicPr>
          <p:nvPr/>
        </p:nvPicPr>
        <p:blipFill rotWithShape="1">
          <a:blip r:embed="rId4"/>
          <a:srcRect t="23787" r="52988" b="6232"/>
          <a:stretch/>
        </p:blipFill>
        <p:spPr>
          <a:xfrm>
            <a:off x="342391" y="4572606"/>
            <a:ext cx="4341721" cy="3194279"/>
          </a:xfrm>
          <a:prstGeom prst="rect">
            <a:avLst/>
          </a:prstGeom>
        </p:spPr>
      </p:pic>
      <p:pic>
        <p:nvPicPr>
          <p:cNvPr id="66" name="Picture 65">
            <a:extLst>
              <a:ext uri="{FF2B5EF4-FFF2-40B4-BE49-F238E27FC236}">
                <a16:creationId xmlns:a16="http://schemas.microsoft.com/office/drawing/2014/main" id="{DA991023-CC51-4DC5-9400-4E14C8BE0852}"/>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5763"/>
          <a:stretch/>
        </p:blipFill>
        <p:spPr>
          <a:xfrm>
            <a:off x="9782557" y="5943601"/>
            <a:ext cx="2462847" cy="1828799"/>
          </a:xfrm>
          <a:prstGeom prst="rect">
            <a:avLst/>
          </a:prstGeom>
        </p:spPr>
      </p:pic>
      <p:pic>
        <p:nvPicPr>
          <p:cNvPr id="64" name="Picture 63">
            <a:extLst>
              <a:ext uri="{FF2B5EF4-FFF2-40B4-BE49-F238E27FC236}">
                <a16:creationId xmlns:a16="http://schemas.microsoft.com/office/drawing/2014/main" id="{E5983AE0-FBB1-4730-A24A-D33A35F31D89}"/>
              </a:ext>
            </a:extLst>
          </p:cNvPr>
          <p:cNvPicPr>
            <a:picLocks noChangeAspect="1"/>
          </p:cNvPicPr>
          <p:nvPr/>
        </p:nvPicPr>
        <p:blipFill rotWithShape="1">
          <a:blip r:embed="rId6"/>
          <a:srcRect l="15679" t="7120" r="11442" b="8809"/>
          <a:stretch/>
        </p:blipFill>
        <p:spPr>
          <a:xfrm>
            <a:off x="339093" y="1597854"/>
            <a:ext cx="4341721" cy="2819400"/>
          </a:xfrm>
          <a:prstGeom prst="rect">
            <a:avLst/>
          </a:prstGeom>
        </p:spPr>
      </p:pic>
      <p:pic>
        <p:nvPicPr>
          <p:cNvPr id="39" name="Picture 38">
            <a:extLst>
              <a:ext uri="{FF2B5EF4-FFF2-40B4-BE49-F238E27FC236}">
                <a16:creationId xmlns:a16="http://schemas.microsoft.com/office/drawing/2014/main" id="{89424424-3B94-43C2-9060-F21326A1526F}"/>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b="27423"/>
          <a:stretch/>
        </p:blipFill>
        <p:spPr>
          <a:xfrm>
            <a:off x="7695081" y="5942843"/>
            <a:ext cx="1963398" cy="1825576"/>
          </a:xfrm>
          <a:prstGeom prst="rect">
            <a:avLst/>
          </a:prstGeom>
        </p:spPr>
      </p:pic>
      <p:pic>
        <p:nvPicPr>
          <p:cNvPr id="3" name="Picture 2">
            <a:extLst>
              <a:ext uri="{FF2B5EF4-FFF2-40B4-BE49-F238E27FC236}">
                <a16:creationId xmlns:a16="http://schemas.microsoft.com/office/drawing/2014/main" id="{7E0B32F4-1648-44E9-B089-72591219EEF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814374" y="5943600"/>
            <a:ext cx="2764220" cy="1829555"/>
          </a:xfrm>
          <a:prstGeom prst="rect">
            <a:avLst/>
          </a:prstGeom>
        </p:spPr>
      </p:pic>
      <p:pic>
        <p:nvPicPr>
          <p:cNvPr id="6" name="Picture 5">
            <a:extLst>
              <a:ext uri="{FF2B5EF4-FFF2-40B4-BE49-F238E27FC236}">
                <a16:creationId xmlns:a16="http://schemas.microsoft.com/office/drawing/2014/main" id="{B1CBEF5C-740B-4E6D-A404-54CEE08B1F47}"/>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l="11906" r="20869"/>
          <a:stretch/>
        </p:blipFill>
        <p:spPr>
          <a:xfrm>
            <a:off x="12361891" y="5943601"/>
            <a:ext cx="1963709" cy="1804628"/>
          </a:xfrm>
          <a:prstGeom prst="rect">
            <a:avLst/>
          </a:prstGeom>
        </p:spPr>
      </p:pic>
      <p:sp>
        <p:nvSpPr>
          <p:cNvPr id="12" name="Rectangle: Diagonal Corners Rounded 11">
            <a:extLst>
              <a:ext uri="{FF2B5EF4-FFF2-40B4-BE49-F238E27FC236}">
                <a16:creationId xmlns:a16="http://schemas.microsoft.com/office/drawing/2014/main" id="{B084B52D-96CA-41A0-BDDB-A1940C154413}"/>
              </a:ext>
            </a:extLst>
          </p:cNvPr>
          <p:cNvSpPr/>
          <p:nvPr/>
        </p:nvSpPr>
        <p:spPr>
          <a:xfrm rot="10800000">
            <a:off x="-360437" y="693560"/>
            <a:ext cx="9809237" cy="607234"/>
          </a:xfrm>
          <a:prstGeom prst="round2DiagRect">
            <a:avLst>
              <a:gd name="adj1" fmla="val 50000"/>
              <a:gd name="adj2" fmla="val 0"/>
            </a:avLst>
          </a:prstGeom>
          <a:solidFill>
            <a:srgbClr val="004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80"/>
          </a:p>
        </p:txBody>
      </p:sp>
      <p:sp>
        <p:nvSpPr>
          <p:cNvPr id="10" name="Text Placeholder 3">
            <a:extLst>
              <a:ext uri="{FF2B5EF4-FFF2-40B4-BE49-F238E27FC236}">
                <a16:creationId xmlns:a16="http://schemas.microsoft.com/office/drawing/2014/main" id="{6C2EF08A-A170-4B61-B32E-7C8B1FBF36E9}"/>
              </a:ext>
            </a:extLst>
          </p:cNvPr>
          <p:cNvSpPr txBox="1">
            <a:spLocks/>
          </p:cNvSpPr>
          <p:nvPr/>
        </p:nvSpPr>
        <p:spPr>
          <a:xfrm>
            <a:off x="-304800" y="783160"/>
            <a:ext cx="9296400"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2400" dirty="0">
                <a:latin typeface="Slate Std" panose="02000506040000020004"/>
              </a:rPr>
              <a:t>MAJOR’S HILL PARK CONCEPT | CONCEPT </a:t>
            </a:r>
            <a:r>
              <a:rPr lang="en-US" sz="2400">
                <a:latin typeface="Slate Std" panose="02000506040000020004"/>
              </a:rPr>
              <a:t>DU PARC </a:t>
            </a:r>
            <a:r>
              <a:rPr lang="en-US" sz="2400" dirty="0">
                <a:latin typeface="Slate Std" panose="02000506040000020004"/>
              </a:rPr>
              <a:t>MAJOR’S HILL </a:t>
            </a:r>
            <a:endParaRPr lang="en-CA" sz="2400" dirty="0">
              <a:latin typeface="Slate Std" panose="02000506040000020004"/>
            </a:endParaRPr>
          </a:p>
        </p:txBody>
      </p:sp>
      <p:grpSp>
        <p:nvGrpSpPr>
          <p:cNvPr id="60" name="Group 59">
            <a:extLst>
              <a:ext uri="{FF2B5EF4-FFF2-40B4-BE49-F238E27FC236}">
                <a16:creationId xmlns:a16="http://schemas.microsoft.com/office/drawing/2014/main" id="{1809C1FE-4E0D-4193-97EA-4F11607E4528}"/>
              </a:ext>
            </a:extLst>
          </p:cNvPr>
          <p:cNvGrpSpPr/>
          <p:nvPr/>
        </p:nvGrpSpPr>
        <p:grpSpPr>
          <a:xfrm>
            <a:off x="12686495" y="1057215"/>
            <a:ext cx="1639105" cy="412574"/>
            <a:chOff x="12057150" y="1600200"/>
            <a:chExt cx="1639105" cy="412574"/>
          </a:xfrm>
        </p:grpSpPr>
        <p:grpSp>
          <p:nvGrpSpPr>
            <p:cNvPr id="53" name="Group 52">
              <a:extLst>
                <a:ext uri="{FF2B5EF4-FFF2-40B4-BE49-F238E27FC236}">
                  <a16:creationId xmlns:a16="http://schemas.microsoft.com/office/drawing/2014/main" id="{5E9821E7-423B-47CB-B50E-1B79F6408C8D}"/>
                </a:ext>
              </a:extLst>
            </p:cNvPr>
            <p:cNvGrpSpPr/>
            <p:nvPr/>
          </p:nvGrpSpPr>
          <p:grpSpPr>
            <a:xfrm>
              <a:off x="12057150" y="1600200"/>
              <a:ext cx="1639105" cy="412574"/>
              <a:chOff x="23656801" y="11603332"/>
              <a:chExt cx="1639105" cy="412574"/>
            </a:xfrm>
          </p:grpSpPr>
          <p:cxnSp>
            <p:nvCxnSpPr>
              <p:cNvPr id="42" name="Straight Connector 41">
                <a:extLst>
                  <a:ext uri="{FF2B5EF4-FFF2-40B4-BE49-F238E27FC236}">
                    <a16:creationId xmlns:a16="http://schemas.microsoft.com/office/drawing/2014/main" id="{E475AA87-62A2-438F-B3DD-5613B61B550E}"/>
                  </a:ext>
                </a:extLst>
              </p:cNvPr>
              <p:cNvCxnSpPr>
                <a:cxnSpLocks/>
              </p:cNvCxnSpPr>
              <p:nvPr/>
            </p:nvCxnSpPr>
            <p:spPr>
              <a:xfrm>
                <a:off x="23922122" y="12015906"/>
                <a:ext cx="1088729" cy="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cxnSp>
            <p:nvCxnSpPr>
              <p:cNvPr id="43" name="Straight Connector 42">
                <a:extLst>
                  <a:ext uri="{FF2B5EF4-FFF2-40B4-BE49-F238E27FC236}">
                    <a16:creationId xmlns:a16="http://schemas.microsoft.com/office/drawing/2014/main" id="{97CA0A32-17A8-49E0-84F6-6E8A26C022C4}"/>
                  </a:ext>
                </a:extLst>
              </p:cNvPr>
              <p:cNvCxnSpPr>
                <a:cxnSpLocks/>
              </p:cNvCxnSpPr>
              <p:nvPr/>
            </p:nvCxnSpPr>
            <p:spPr>
              <a:xfrm>
                <a:off x="23922122" y="11863506"/>
                <a:ext cx="0" cy="15240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cxnSp>
            <p:nvCxnSpPr>
              <p:cNvPr id="44" name="Straight Connector 43">
                <a:extLst>
                  <a:ext uri="{FF2B5EF4-FFF2-40B4-BE49-F238E27FC236}">
                    <a16:creationId xmlns:a16="http://schemas.microsoft.com/office/drawing/2014/main" id="{B9A1F1FC-41C9-4400-B384-5A721D6BD8FB}"/>
                  </a:ext>
                </a:extLst>
              </p:cNvPr>
              <p:cNvCxnSpPr>
                <a:cxnSpLocks/>
              </p:cNvCxnSpPr>
              <p:nvPr/>
            </p:nvCxnSpPr>
            <p:spPr>
              <a:xfrm>
                <a:off x="24297410" y="11863506"/>
                <a:ext cx="0" cy="15024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sp>
            <p:nvSpPr>
              <p:cNvPr id="47" name="Text Placeholder 3">
                <a:extLst>
                  <a:ext uri="{FF2B5EF4-FFF2-40B4-BE49-F238E27FC236}">
                    <a16:creationId xmlns:a16="http://schemas.microsoft.com/office/drawing/2014/main" id="{DF0334F0-41FC-456F-AC58-8C7D59051FB1}"/>
                  </a:ext>
                </a:extLst>
              </p:cNvPr>
              <p:cNvSpPr txBox="1">
                <a:spLocks/>
              </p:cNvSpPr>
              <p:nvPr/>
            </p:nvSpPr>
            <p:spPr>
              <a:xfrm>
                <a:off x="23656801" y="11613321"/>
                <a:ext cx="417721"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200" dirty="0">
                    <a:solidFill>
                      <a:srgbClr val="004C6C"/>
                    </a:solidFill>
                    <a:latin typeface="Slate Std" panose="02000506040000020004"/>
                  </a:rPr>
                  <a:t>0</a:t>
                </a:r>
                <a:endParaRPr lang="en-CA" sz="1200" dirty="0">
                  <a:solidFill>
                    <a:srgbClr val="004C6C"/>
                  </a:solidFill>
                  <a:latin typeface="Slate Std" panose="02000506040000020004"/>
                </a:endParaRPr>
              </a:p>
            </p:txBody>
          </p:sp>
          <p:sp>
            <p:nvSpPr>
              <p:cNvPr id="48" name="Text Placeholder 3">
                <a:extLst>
                  <a:ext uri="{FF2B5EF4-FFF2-40B4-BE49-F238E27FC236}">
                    <a16:creationId xmlns:a16="http://schemas.microsoft.com/office/drawing/2014/main" id="{F8D7A05D-F810-43E6-8F3E-C065ECB5FA1C}"/>
                  </a:ext>
                </a:extLst>
              </p:cNvPr>
              <p:cNvSpPr txBox="1">
                <a:spLocks/>
              </p:cNvSpPr>
              <p:nvPr/>
            </p:nvSpPr>
            <p:spPr>
              <a:xfrm>
                <a:off x="24009775" y="11613321"/>
                <a:ext cx="417721"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200" dirty="0">
                    <a:solidFill>
                      <a:srgbClr val="004C6C"/>
                    </a:solidFill>
                    <a:latin typeface="Slate Std" panose="02000506040000020004"/>
                  </a:rPr>
                  <a:t>5</a:t>
                </a:r>
                <a:endParaRPr lang="en-CA" sz="1200" dirty="0">
                  <a:solidFill>
                    <a:srgbClr val="004C6C"/>
                  </a:solidFill>
                  <a:latin typeface="Slate Std" panose="02000506040000020004"/>
                </a:endParaRPr>
              </a:p>
            </p:txBody>
          </p:sp>
          <p:sp>
            <p:nvSpPr>
              <p:cNvPr id="50" name="Text Placeholder 3">
                <a:extLst>
                  <a:ext uri="{FF2B5EF4-FFF2-40B4-BE49-F238E27FC236}">
                    <a16:creationId xmlns:a16="http://schemas.microsoft.com/office/drawing/2014/main" id="{C30E8B8E-FAE2-47C2-999E-0B70FC958B42}"/>
                  </a:ext>
                </a:extLst>
              </p:cNvPr>
              <p:cNvSpPr txBox="1">
                <a:spLocks/>
              </p:cNvSpPr>
              <p:nvPr/>
            </p:nvSpPr>
            <p:spPr>
              <a:xfrm>
                <a:off x="24553651" y="11603332"/>
                <a:ext cx="742255"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200" dirty="0">
                    <a:solidFill>
                      <a:srgbClr val="004C6C"/>
                    </a:solidFill>
                    <a:latin typeface="Slate Std" panose="02000506040000020004"/>
                  </a:rPr>
                  <a:t>15m</a:t>
                </a:r>
                <a:endParaRPr lang="en-CA" sz="1200" dirty="0">
                  <a:solidFill>
                    <a:srgbClr val="004C6C"/>
                  </a:solidFill>
                  <a:latin typeface="Slate Std" panose="02000506040000020004"/>
                </a:endParaRPr>
              </a:p>
            </p:txBody>
          </p:sp>
        </p:grpSp>
        <p:cxnSp>
          <p:nvCxnSpPr>
            <p:cNvPr id="58" name="Straight Connector 57">
              <a:extLst>
                <a:ext uri="{FF2B5EF4-FFF2-40B4-BE49-F238E27FC236}">
                  <a16:creationId xmlns:a16="http://schemas.microsoft.com/office/drawing/2014/main" id="{42EA856C-F5FA-46BC-92E7-BC0BB6C73B91}"/>
                </a:ext>
              </a:extLst>
            </p:cNvPr>
            <p:cNvCxnSpPr>
              <a:cxnSpLocks/>
            </p:cNvCxnSpPr>
            <p:nvPr/>
          </p:nvCxnSpPr>
          <p:spPr>
            <a:xfrm>
              <a:off x="13411200" y="1862534"/>
              <a:ext cx="0" cy="15024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grpSp>
      <p:grpSp>
        <p:nvGrpSpPr>
          <p:cNvPr id="54" name="Group 53">
            <a:extLst>
              <a:ext uri="{FF2B5EF4-FFF2-40B4-BE49-F238E27FC236}">
                <a16:creationId xmlns:a16="http://schemas.microsoft.com/office/drawing/2014/main" id="{697BB84B-CE70-4113-A7DB-939327297C93}"/>
              </a:ext>
            </a:extLst>
          </p:cNvPr>
          <p:cNvGrpSpPr/>
          <p:nvPr/>
        </p:nvGrpSpPr>
        <p:grpSpPr>
          <a:xfrm>
            <a:off x="13716000" y="5247032"/>
            <a:ext cx="742255" cy="442287"/>
            <a:chOff x="-7620173" y="1962469"/>
            <a:chExt cx="742255" cy="442287"/>
          </a:xfrm>
        </p:grpSpPr>
        <p:sp>
          <p:nvSpPr>
            <p:cNvPr id="62" name="Arrow: Down 61">
              <a:extLst>
                <a:ext uri="{FF2B5EF4-FFF2-40B4-BE49-F238E27FC236}">
                  <a16:creationId xmlns:a16="http://schemas.microsoft.com/office/drawing/2014/main" id="{DC80FD9F-ED9B-49D4-B923-A2AA81266D41}"/>
                </a:ext>
              </a:extLst>
            </p:cNvPr>
            <p:cNvSpPr/>
            <p:nvPr/>
          </p:nvSpPr>
          <p:spPr>
            <a:xfrm rot="13459499">
              <a:off x="-7533796" y="1962469"/>
              <a:ext cx="329367" cy="432862"/>
            </a:xfrm>
            <a:prstGeom prst="downArrow">
              <a:avLst/>
            </a:prstGeom>
            <a:noFill/>
            <a:ln w="19050">
              <a:solidFill>
                <a:srgbClr val="004C6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3" name="Text Placeholder 3">
              <a:extLst>
                <a:ext uri="{FF2B5EF4-FFF2-40B4-BE49-F238E27FC236}">
                  <a16:creationId xmlns:a16="http://schemas.microsoft.com/office/drawing/2014/main" id="{A5826E85-06C9-41F9-8C32-577C01A86BE1}"/>
                </a:ext>
              </a:extLst>
            </p:cNvPr>
            <p:cNvSpPr txBox="1">
              <a:spLocks/>
            </p:cNvSpPr>
            <p:nvPr/>
          </p:nvSpPr>
          <p:spPr>
            <a:xfrm>
              <a:off x="-7620173" y="2012008"/>
              <a:ext cx="742255"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b="1" dirty="0">
                  <a:solidFill>
                    <a:srgbClr val="004C6C"/>
                  </a:solidFill>
                  <a:latin typeface="Slate Std" panose="02000506040000020004"/>
                </a:rPr>
                <a:t>N</a:t>
              </a:r>
              <a:endParaRPr lang="en-CA" b="1" dirty="0">
                <a:solidFill>
                  <a:srgbClr val="004C6C"/>
                </a:solidFill>
                <a:latin typeface="Slate Std" panose="02000506040000020004"/>
              </a:endParaRPr>
            </a:p>
          </p:txBody>
        </p:sp>
      </p:grpSp>
      <p:pic>
        <p:nvPicPr>
          <p:cNvPr id="4" name="Picture 3">
            <a:extLst>
              <a:ext uri="{FF2B5EF4-FFF2-40B4-BE49-F238E27FC236}">
                <a16:creationId xmlns:a16="http://schemas.microsoft.com/office/drawing/2014/main" id="{F6DE720B-D27F-4303-B55C-2CA2D46B35CD}"/>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l="39274" t="9515" r="13819" b="42370"/>
          <a:stretch/>
        </p:blipFill>
        <p:spPr>
          <a:xfrm>
            <a:off x="342391" y="1595414"/>
            <a:ext cx="4338423" cy="2831983"/>
          </a:xfrm>
          <a:prstGeom prst="rect">
            <a:avLst/>
          </a:prstGeom>
        </p:spPr>
      </p:pic>
      <p:cxnSp>
        <p:nvCxnSpPr>
          <p:cNvPr id="5" name="Straight Connector 4">
            <a:extLst>
              <a:ext uri="{FF2B5EF4-FFF2-40B4-BE49-F238E27FC236}">
                <a16:creationId xmlns:a16="http://schemas.microsoft.com/office/drawing/2014/main" id="{CF7FE2B4-4AF7-4521-ADF6-25F79EA7BC60}"/>
              </a:ext>
            </a:extLst>
          </p:cNvPr>
          <p:cNvCxnSpPr>
            <a:cxnSpLocks/>
          </p:cNvCxnSpPr>
          <p:nvPr/>
        </p:nvCxnSpPr>
        <p:spPr>
          <a:xfrm>
            <a:off x="9525000" y="4114800"/>
            <a:ext cx="0" cy="1524000"/>
          </a:xfrm>
          <a:prstGeom prst="line">
            <a:avLst/>
          </a:prstGeom>
          <a:ln>
            <a:solidFill>
              <a:srgbClr val="004C6C"/>
            </a:solidFill>
          </a:ln>
        </p:spPr>
        <p:style>
          <a:lnRef idx="2">
            <a:schemeClr val="accent1"/>
          </a:lnRef>
          <a:fillRef idx="0">
            <a:schemeClr val="accent1"/>
          </a:fillRef>
          <a:effectRef idx="1">
            <a:schemeClr val="accent1"/>
          </a:effectRef>
          <a:fontRef idx="minor">
            <a:schemeClr val="tx1"/>
          </a:fontRef>
        </p:style>
      </p:cxnSp>
      <p:sp>
        <p:nvSpPr>
          <p:cNvPr id="28" name="Text Placeholder 3">
            <a:extLst>
              <a:ext uri="{FF2B5EF4-FFF2-40B4-BE49-F238E27FC236}">
                <a16:creationId xmlns:a16="http://schemas.microsoft.com/office/drawing/2014/main" id="{BE629A7B-8C91-4A28-9299-D206734C94D2}"/>
              </a:ext>
            </a:extLst>
          </p:cNvPr>
          <p:cNvSpPr txBox="1">
            <a:spLocks/>
          </p:cNvSpPr>
          <p:nvPr/>
        </p:nvSpPr>
        <p:spPr>
          <a:xfrm>
            <a:off x="609600" y="1587711"/>
            <a:ext cx="2743200"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sz="2000" dirty="0">
                <a:solidFill>
                  <a:srgbClr val="004C6C"/>
                </a:solidFill>
                <a:latin typeface="Slate Std" panose="02000506040000020004"/>
              </a:rPr>
              <a:t>Section A | Coupe A</a:t>
            </a:r>
            <a:endParaRPr lang="en-CA" sz="2000" dirty="0">
              <a:solidFill>
                <a:srgbClr val="004C6C"/>
              </a:solidFill>
              <a:latin typeface="Slate Std" panose="02000506040000020004"/>
            </a:endParaRPr>
          </a:p>
        </p:txBody>
      </p:sp>
      <p:sp>
        <p:nvSpPr>
          <p:cNvPr id="29" name="Text Placeholder 3">
            <a:extLst>
              <a:ext uri="{FF2B5EF4-FFF2-40B4-BE49-F238E27FC236}">
                <a16:creationId xmlns:a16="http://schemas.microsoft.com/office/drawing/2014/main" id="{B02EA135-46A6-4F91-8793-36801802AA30}"/>
              </a:ext>
            </a:extLst>
          </p:cNvPr>
          <p:cNvSpPr txBox="1">
            <a:spLocks/>
          </p:cNvSpPr>
          <p:nvPr/>
        </p:nvSpPr>
        <p:spPr>
          <a:xfrm>
            <a:off x="9296400" y="2519995"/>
            <a:ext cx="2743200"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sz="1400" dirty="0">
                <a:solidFill>
                  <a:srgbClr val="004C6C"/>
                </a:solidFill>
                <a:latin typeface="Slate Std" panose="02000506040000020004"/>
              </a:rPr>
              <a:t>Section A | Coupe A</a:t>
            </a:r>
            <a:endParaRPr lang="en-CA" sz="1400" dirty="0">
              <a:solidFill>
                <a:srgbClr val="004C6C"/>
              </a:solidFill>
              <a:latin typeface="Slate Std" panose="02000506040000020004"/>
            </a:endParaRPr>
          </a:p>
        </p:txBody>
      </p:sp>
      <p:cxnSp>
        <p:nvCxnSpPr>
          <p:cNvPr id="14" name="Straight Arrow Connector 13">
            <a:extLst>
              <a:ext uri="{FF2B5EF4-FFF2-40B4-BE49-F238E27FC236}">
                <a16:creationId xmlns:a16="http://schemas.microsoft.com/office/drawing/2014/main" id="{8C69EBDE-3502-4532-8F22-A90F33240DAC}"/>
              </a:ext>
            </a:extLst>
          </p:cNvPr>
          <p:cNvCxnSpPr/>
          <p:nvPr/>
        </p:nvCxnSpPr>
        <p:spPr>
          <a:xfrm flipH="1">
            <a:off x="9540731" y="2853783"/>
            <a:ext cx="593869" cy="1184817"/>
          </a:xfrm>
          <a:prstGeom prst="straightConnector1">
            <a:avLst/>
          </a:prstGeom>
          <a:ln w="9525">
            <a:solidFill>
              <a:srgbClr val="004C6C"/>
            </a:solidFill>
            <a:tailEnd type="triangle"/>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3E283183-BEEB-4B7B-B295-59CE40FC90B6}"/>
              </a:ext>
            </a:extLst>
          </p:cNvPr>
          <p:cNvGrpSpPr/>
          <p:nvPr/>
        </p:nvGrpSpPr>
        <p:grpSpPr>
          <a:xfrm>
            <a:off x="5791200" y="5257800"/>
            <a:ext cx="6895295" cy="475565"/>
            <a:chOff x="5791200" y="5257800"/>
            <a:chExt cx="6895295" cy="475565"/>
          </a:xfrm>
        </p:grpSpPr>
        <p:cxnSp>
          <p:nvCxnSpPr>
            <p:cNvPr id="16" name="Straight Connector 15">
              <a:extLst>
                <a:ext uri="{FF2B5EF4-FFF2-40B4-BE49-F238E27FC236}">
                  <a16:creationId xmlns:a16="http://schemas.microsoft.com/office/drawing/2014/main" id="{DB69F930-AF0A-4655-B717-4279D97C2017}"/>
                </a:ext>
              </a:extLst>
            </p:cNvPr>
            <p:cNvCxnSpPr>
              <a:cxnSpLocks/>
            </p:cNvCxnSpPr>
            <p:nvPr/>
          </p:nvCxnSpPr>
          <p:spPr>
            <a:xfrm>
              <a:off x="5791200" y="5257800"/>
              <a:ext cx="6895295" cy="1"/>
            </a:xfrm>
            <a:prstGeom prst="line">
              <a:avLst/>
            </a:prstGeom>
            <a:ln w="19050">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F871A5D-FCAB-4A67-A73D-3FBECEB995F9}"/>
                </a:ext>
              </a:extLst>
            </p:cNvPr>
            <p:cNvCxnSpPr/>
            <p:nvPr/>
          </p:nvCxnSpPr>
          <p:spPr>
            <a:xfrm flipV="1">
              <a:off x="5791200" y="5257800"/>
              <a:ext cx="0" cy="475565"/>
            </a:xfrm>
            <a:prstGeom prst="line">
              <a:avLst/>
            </a:prstGeom>
            <a:ln w="19050">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BAC3A57-E20F-4C57-9B82-1C3058A16FE2}"/>
                </a:ext>
              </a:extLst>
            </p:cNvPr>
            <p:cNvCxnSpPr>
              <a:cxnSpLocks/>
            </p:cNvCxnSpPr>
            <p:nvPr/>
          </p:nvCxnSpPr>
          <p:spPr>
            <a:xfrm flipV="1">
              <a:off x="12557737" y="5257802"/>
              <a:ext cx="113495" cy="475563"/>
            </a:xfrm>
            <a:prstGeom prst="line">
              <a:avLst/>
            </a:prstGeom>
            <a:ln w="19050">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grpSp>
      <p:sp>
        <p:nvSpPr>
          <p:cNvPr id="49" name="Text Placeholder 3">
            <a:extLst>
              <a:ext uri="{FF2B5EF4-FFF2-40B4-BE49-F238E27FC236}">
                <a16:creationId xmlns:a16="http://schemas.microsoft.com/office/drawing/2014/main" id="{06B86993-75E9-4AF8-996E-68E0853FC320}"/>
              </a:ext>
            </a:extLst>
          </p:cNvPr>
          <p:cNvSpPr txBox="1">
            <a:spLocks/>
          </p:cNvSpPr>
          <p:nvPr/>
        </p:nvSpPr>
        <p:spPr>
          <a:xfrm>
            <a:off x="9906000" y="5492945"/>
            <a:ext cx="2539448" cy="30452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sz="1400" dirty="0">
                <a:solidFill>
                  <a:schemeClr val="accent6">
                    <a:lumMod val="75000"/>
                  </a:schemeClr>
                </a:solidFill>
                <a:latin typeface="Slate Std" panose="02000506040000020004"/>
              </a:rPr>
              <a:t>Property Line | </a:t>
            </a:r>
            <a:r>
              <a:rPr lang="en-US" sz="1400" dirty="0" err="1">
                <a:solidFill>
                  <a:schemeClr val="accent6">
                    <a:lumMod val="75000"/>
                  </a:schemeClr>
                </a:solidFill>
                <a:latin typeface="Slate Std" panose="02000506040000020004"/>
              </a:rPr>
              <a:t>Limite</a:t>
            </a:r>
            <a:r>
              <a:rPr lang="en-US" sz="1400" dirty="0">
                <a:solidFill>
                  <a:schemeClr val="accent6">
                    <a:lumMod val="75000"/>
                  </a:schemeClr>
                </a:solidFill>
                <a:latin typeface="Slate Std" panose="02000506040000020004"/>
              </a:rPr>
              <a:t> </a:t>
            </a:r>
            <a:r>
              <a:rPr lang="en-US" sz="1400" dirty="0" err="1">
                <a:solidFill>
                  <a:schemeClr val="accent6">
                    <a:lumMod val="75000"/>
                  </a:schemeClr>
                </a:solidFill>
                <a:latin typeface="Slate Std" panose="02000506040000020004"/>
              </a:rPr>
              <a:t>foncière</a:t>
            </a:r>
            <a:endParaRPr lang="en-CA" sz="1400" dirty="0">
              <a:solidFill>
                <a:schemeClr val="accent6">
                  <a:lumMod val="75000"/>
                </a:schemeClr>
              </a:solidFill>
              <a:latin typeface="Slate Std" panose="02000506040000020004"/>
            </a:endParaRPr>
          </a:p>
        </p:txBody>
      </p:sp>
      <p:cxnSp>
        <p:nvCxnSpPr>
          <p:cNvPr id="34" name="Straight Arrow Connector 33">
            <a:extLst>
              <a:ext uri="{FF2B5EF4-FFF2-40B4-BE49-F238E27FC236}">
                <a16:creationId xmlns:a16="http://schemas.microsoft.com/office/drawing/2014/main" id="{FCA2C7ED-CB71-4CF0-94AA-DB79A6228508}"/>
              </a:ext>
            </a:extLst>
          </p:cNvPr>
          <p:cNvCxnSpPr>
            <a:cxnSpLocks/>
          </p:cNvCxnSpPr>
          <p:nvPr/>
        </p:nvCxnSpPr>
        <p:spPr>
          <a:xfrm flipV="1">
            <a:off x="12268197" y="5296571"/>
            <a:ext cx="177251" cy="342229"/>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328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2DBC41-54FE-4C58-99D6-079BC3F7B3A7}"/>
              </a:ext>
            </a:extLst>
          </p:cNvPr>
          <p:cNvPicPr>
            <a:picLocks noChangeAspect="1"/>
          </p:cNvPicPr>
          <p:nvPr/>
        </p:nvPicPr>
        <p:blipFill>
          <a:blip r:embed="rId3"/>
          <a:stretch>
            <a:fillRect/>
          </a:stretch>
        </p:blipFill>
        <p:spPr>
          <a:xfrm>
            <a:off x="0" y="0"/>
            <a:ext cx="14630400" cy="8229600"/>
          </a:xfrm>
          <a:prstGeom prst="rect">
            <a:avLst/>
          </a:prstGeom>
        </p:spPr>
      </p:pic>
      <p:sp>
        <p:nvSpPr>
          <p:cNvPr id="7" name="Rectangle: Diagonal Corners Rounded 6">
            <a:extLst>
              <a:ext uri="{FF2B5EF4-FFF2-40B4-BE49-F238E27FC236}">
                <a16:creationId xmlns:a16="http://schemas.microsoft.com/office/drawing/2014/main" id="{23263F3E-93DF-47AF-90B0-549C5D5635D5}"/>
              </a:ext>
            </a:extLst>
          </p:cNvPr>
          <p:cNvSpPr/>
          <p:nvPr/>
        </p:nvSpPr>
        <p:spPr>
          <a:xfrm rot="10800000">
            <a:off x="-360433" y="693560"/>
            <a:ext cx="4378466" cy="607234"/>
          </a:xfrm>
          <a:prstGeom prst="round2DiagRect">
            <a:avLst>
              <a:gd name="adj1" fmla="val 50000"/>
              <a:gd name="adj2" fmla="val 0"/>
            </a:avLst>
          </a:prstGeom>
          <a:solidFill>
            <a:srgbClr val="004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80"/>
          </a:p>
        </p:txBody>
      </p:sp>
      <p:sp>
        <p:nvSpPr>
          <p:cNvPr id="12" name="Text Placeholder 3">
            <a:extLst>
              <a:ext uri="{FF2B5EF4-FFF2-40B4-BE49-F238E27FC236}">
                <a16:creationId xmlns:a16="http://schemas.microsoft.com/office/drawing/2014/main" id="{17CF5CFD-EE2B-42DB-9664-22CBC9234E61}"/>
              </a:ext>
            </a:extLst>
          </p:cNvPr>
          <p:cNvSpPr txBox="1">
            <a:spLocks/>
          </p:cNvSpPr>
          <p:nvPr/>
        </p:nvSpPr>
        <p:spPr>
          <a:xfrm>
            <a:off x="-312661" y="762000"/>
            <a:ext cx="4151521"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2400" dirty="0">
                <a:latin typeface="Slate Std" panose="02000506040000020004"/>
              </a:rPr>
              <a:t>CONTEXT | CONTEXTE</a:t>
            </a:r>
            <a:endParaRPr lang="en-CA" sz="2400" dirty="0">
              <a:latin typeface="Slate Std" panose="02000506040000020004"/>
            </a:endParaRPr>
          </a:p>
        </p:txBody>
      </p:sp>
      <p:sp>
        <p:nvSpPr>
          <p:cNvPr id="13" name="TextBox 12">
            <a:extLst>
              <a:ext uri="{FF2B5EF4-FFF2-40B4-BE49-F238E27FC236}">
                <a16:creationId xmlns:a16="http://schemas.microsoft.com/office/drawing/2014/main" id="{4CD724D2-08A7-4C87-9998-7C206B60CA46}"/>
              </a:ext>
            </a:extLst>
          </p:cNvPr>
          <p:cNvSpPr txBox="1"/>
          <p:nvPr/>
        </p:nvSpPr>
        <p:spPr>
          <a:xfrm>
            <a:off x="6248400" y="7631668"/>
            <a:ext cx="2133600" cy="369332"/>
          </a:xfrm>
          <a:prstGeom prst="rect">
            <a:avLst/>
          </a:prstGeom>
          <a:noFill/>
        </p:spPr>
        <p:txBody>
          <a:bodyPr wrap="square" rtlCol="0">
            <a:spAutoFit/>
          </a:bodyPr>
          <a:lstStyle/>
          <a:p>
            <a:pPr algn="ctr"/>
            <a:fld id="{EE7A21BD-2204-2E4E-9A5A-30706585DAB4}" type="slidenum">
              <a:rPr lang="en-US" sz="1800" b="1" smtClean="0">
                <a:solidFill>
                  <a:schemeClr val="tx2"/>
                </a:solidFill>
                <a:latin typeface="Slate Std Medium" panose="02000506040000020004" pitchFamily="2" charset="77"/>
              </a:rPr>
              <a:pPr algn="ctr"/>
              <a:t>2</a:t>
            </a:fld>
            <a:endParaRPr lang="en-US" sz="1800" b="1" dirty="0">
              <a:solidFill>
                <a:schemeClr val="tx2"/>
              </a:solidFill>
              <a:latin typeface="Slate Std Medium" panose="02000506040000020004" pitchFamily="2" charset="77"/>
            </a:endParaRPr>
          </a:p>
        </p:txBody>
      </p:sp>
    </p:spTree>
    <p:extLst>
      <p:ext uri="{BB962C8B-B14F-4D97-AF65-F5344CB8AC3E}">
        <p14:creationId xmlns:p14="http://schemas.microsoft.com/office/powerpoint/2010/main" val="41768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1F1568-E5EE-491E-8F0A-26759D19C4E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564" t="2778" r="26561" b="2778"/>
          <a:stretch/>
        </p:blipFill>
        <p:spPr>
          <a:xfrm>
            <a:off x="228600" y="228600"/>
            <a:ext cx="10515600" cy="7772400"/>
          </a:xfrm>
          <a:prstGeom prst="rect">
            <a:avLst/>
          </a:prstGeom>
        </p:spPr>
      </p:pic>
      <p:sp>
        <p:nvSpPr>
          <p:cNvPr id="12" name="Rectangle: Diagonal Corners Rounded 11">
            <a:extLst>
              <a:ext uri="{FF2B5EF4-FFF2-40B4-BE49-F238E27FC236}">
                <a16:creationId xmlns:a16="http://schemas.microsoft.com/office/drawing/2014/main" id="{B084B52D-96CA-41A0-BDDB-A1940C154413}"/>
              </a:ext>
            </a:extLst>
          </p:cNvPr>
          <p:cNvSpPr/>
          <p:nvPr/>
        </p:nvSpPr>
        <p:spPr>
          <a:xfrm rot="10800000">
            <a:off x="-381000" y="693560"/>
            <a:ext cx="5181600" cy="607234"/>
          </a:xfrm>
          <a:prstGeom prst="round2DiagRect">
            <a:avLst>
              <a:gd name="adj1" fmla="val 50000"/>
              <a:gd name="adj2" fmla="val 0"/>
            </a:avLst>
          </a:prstGeom>
          <a:solidFill>
            <a:srgbClr val="004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80"/>
          </a:p>
        </p:txBody>
      </p:sp>
      <p:sp>
        <p:nvSpPr>
          <p:cNvPr id="10" name="Text Placeholder 3">
            <a:extLst>
              <a:ext uri="{FF2B5EF4-FFF2-40B4-BE49-F238E27FC236}">
                <a16:creationId xmlns:a16="http://schemas.microsoft.com/office/drawing/2014/main" id="{6C2EF08A-A170-4B61-B32E-7C8B1FBF36E9}"/>
              </a:ext>
            </a:extLst>
          </p:cNvPr>
          <p:cNvSpPr txBox="1">
            <a:spLocks/>
          </p:cNvSpPr>
          <p:nvPr/>
        </p:nvSpPr>
        <p:spPr>
          <a:xfrm>
            <a:off x="-609599" y="783160"/>
            <a:ext cx="5257800"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2400" dirty="0">
                <a:latin typeface="Slate Std" panose="02000506040000020004"/>
              </a:rPr>
              <a:t>NCC LANDS | </a:t>
            </a:r>
            <a:r>
              <a:rPr lang="fr-FR" sz="2400" dirty="0">
                <a:latin typeface="Slate Std" panose="02000506040000020004"/>
              </a:rPr>
              <a:t>TERRAINS DE LA CCN</a:t>
            </a:r>
            <a:endParaRPr lang="en-CA" sz="2400" dirty="0">
              <a:latin typeface="Slate Std" panose="02000506040000020004"/>
            </a:endParaRPr>
          </a:p>
        </p:txBody>
      </p:sp>
      <p:sp>
        <p:nvSpPr>
          <p:cNvPr id="8" name="Content Placeholder 3">
            <a:extLst>
              <a:ext uri="{FF2B5EF4-FFF2-40B4-BE49-F238E27FC236}">
                <a16:creationId xmlns:a16="http://schemas.microsoft.com/office/drawing/2014/main" id="{9B054F33-5F0D-41B2-863B-634FD343E05B}"/>
              </a:ext>
            </a:extLst>
          </p:cNvPr>
          <p:cNvSpPr txBox="1">
            <a:spLocks/>
          </p:cNvSpPr>
          <p:nvPr/>
        </p:nvSpPr>
        <p:spPr>
          <a:xfrm>
            <a:off x="10744199" y="1702549"/>
            <a:ext cx="3886201" cy="664255"/>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solidFill>
                  <a:srgbClr val="024F73"/>
                </a:solidFill>
              </a:rPr>
              <a:t>L</a:t>
            </a:r>
            <a:r>
              <a:rPr lang="en-CA" sz="2400" dirty="0" err="1">
                <a:solidFill>
                  <a:srgbClr val="024F73"/>
                </a:solidFill>
              </a:rPr>
              <a:t>egend</a:t>
            </a:r>
            <a:r>
              <a:rPr lang="en-CA" sz="2400" dirty="0">
                <a:solidFill>
                  <a:srgbClr val="024F73"/>
                </a:solidFill>
              </a:rPr>
              <a:t> | </a:t>
            </a:r>
            <a:r>
              <a:rPr lang="en-CA" sz="2400" dirty="0" err="1">
                <a:solidFill>
                  <a:srgbClr val="024F73"/>
                </a:solidFill>
              </a:rPr>
              <a:t>Légende</a:t>
            </a:r>
            <a:endParaRPr lang="en-CA" sz="2400" dirty="0">
              <a:solidFill>
                <a:srgbClr val="024F73"/>
              </a:solidFill>
            </a:endParaRPr>
          </a:p>
        </p:txBody>
      </p:sp>
      <p:sp>
        <p:nvSpPr>
          <p:cNvPr id="11" name="Content Placeholder 3">
            <a:extLst>
              <a:ext uri="{FF2B5EF4-FFF2-40B4-BE49-F238E27FC236}">
                <a16:creationId xmlns:a16="http://schemas.microsoft.com/office/drawing/2014/main" id="{A0140B47-69DD-45E0-A332-6C9A69B3AE4A}"/>
              </a:ext>
            </a:extLst>
          </p:cNvPr>
          <p:cNvSpPr txBox="1">
            <a:spLocks/>
          </p:cNvSpPr>
          <p:nvPr/>
        </p:nvSpPr>
        <p:spPr>
          <a:xfrm>
            <a:off x="10744200" y="5863519"/>
            <a:ext cx="3886200" cy="1908881"/>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solidFill>
                  <a:srgbClr val="024F73"/>
                </a:solidFill>
              </a:rPr>
              <a:t>Château Laurier Property</a:t>
            </a:r>
          </a:p>
          <a:p>
            <a:pPr marL="0" indent="0" algn="ctr">
              <a:buNone/>
            </a:pPr>
            <a:r>
              <a:rPr lang="en-US" sz="2000" dirty="0" err="1">
                <a:solidFill>
                  <a:srgbClr val="024F73"/>
                </a:solidFill>
              </a:rPr>
              <a:t>Propriété</a:t>
            </a:r>
            <a:r>
              <a:rPr lang="en-US" sz="2000" dirty="0">
                <a:solidFill>
                  <a:srgbClr val="024F73"/>
                </a:solidFill>
              </a:rPr>
              <a:t> du Château Laurier</a:t>
            </a:r>
            <a:endParaRPr lang="en-CA" sz="2000" dirty="0">
              <a:solidFill>
                <a:srgbClr val="024F73"/>
              </a:solidFill>
            </a:endParaRPr>
          </a:p>
        </p:txBody>
      </p:sp>
      <p:cxnSp>
        <p:nvCxnSpPr>
          <p:cNvPr id="6" name="Straight Connector 5">
            <a:extLst>
              <a:ext uri="{FF2B5EF4-FFF2-40B4-BE49-F238E27FC236}">
                <a16:creationId xmlns:a16="http://schemas.microsoft.com/office/drawing/2014/main" id="{92979A93-64D0-4FF5-AA02-6495086AAA23}"/>
              </a:ext>
            </a:extLst>
          </p:cNvPr>
          <p:cNvCxnSpPr>
            <a:cxnSpLocks/>
          </p:cNvCxnSpPr>
          <p:nvPr/>
        </p:nvCxnSpPr>
        <p:spPr>
          <a:xfrm>
            <a:off x="10744200" y="262890"/>
            <a:ext cx="0" cy="7661910"/>
          </a:xfrm>
          <a:prstGeom prst="line">
            <a:avLst/>
          </a:prstGeom>
          <a:ln>
            <a:solidFill>
              <a:srgbClr val="004C6C"/>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597FB629-8D56-4A99-BD2B-E8AFBC3534BE}"/>
              </a:ext>
            </a:extLst>
          </p:cNvPr>
          <p:cNvSpPr/>
          <p:nvPr/>
        </p:nvSpPr>
        <p:spPr>
          <a:xfrm>
            <a:off x="12192000" y="2960234"/>
            <a:ext cx="817243" cy="711199"/>
          </a:xfrm>
          <a:prstGeom prst="rect">
            <a:avLst/>
          </a:prstGeom>
          <a:solidFill>
            <a:srgbClr val="A7CB8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8DE5BADD-65DA-408C-9D9E-7E25B803E0FA}"/>
              </a:ext>
            </a:extLst>
          </p:cNvPr>
          <p:cNvSpPr/>
          <p:nvPr/>
        </p:nvSpPr>
        <p:spPr>
          <a:xfrm>
            <a:off x="12192001" y="4867546"/>
            <a:ext cx="817242" cy="711199"/>
          </a:xfrm>
          <a:prstGeom prst="rect">
            <a:avLst/>
          </a:prstGeom>
          <a:noFill/>
          <a:ln w="38100">
            <a:solidFill>
              <a:srgbClr val="FE00C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 name="Content Placeholder 3">
            <a:extLst>
              <a:ext uri="{FF2B5EF4-FFF2-40B4-BE49-F238E27FC236}">
                <a16:creationId xmlns:a16="http://schemas.microsoft.com/office/drawing/2014/main" id="{0340DD60-1AE3-4E91-BC3D-475020E39652}"/>
              </a:ext>
            </a:extLst>
          </p:cNvPr>
          <p:cNvSpPr txBox="1">
            <a:spLocks/>
          </p:cNvSpPr>
          <p:nvPr/>
        </p:nvSpPr>
        <p:spPr>
          <a:xfrm>
            <a:off x="10744200" y="3918517"/>
            <a:ext cx="3886201" cy="107258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solidFill>
                  <a:srgbClr val="024F73"/>
                </a:solidFill>
              </a:rPr>
              <a:t>NCC Land | Terrain de la CCN</a:t>
            </a:r>
            <a:endParaRPr lang="en-CA" sz="2000" dirty="0">
              <a:solidFill>
                <a:srgbClr val="024F73"/>
              </a:solidFill>
            </a:endParaRPr>
          </a:p>
        </p:txBody>
      </p:sp>
      <p:sp>
        <p:nvSpPr>
          <p:cNvPr id="13" name="TextBox 12">
            <a:extLst>
              <a:ext uri="{FF2B5EF4-FFF2-40B4-BE49-F238E27FC236}">
                <a16:creationId xmlns:a16="http://schemas.microsoft.com/office/drawing/2014/main" id="{5DC55EF7-734E-4704-9323-8995C7848DE5}"/>
              </a:ext>
            </a:extLst>
          </p:cNvPr>
          <p:cNvSpPr txBox="1"/>
          <p:nvPr/>
        </p:nvSpPr>
        <p:spPr>
          <a:xfrm>
            <a:off x="6248400" y="7895893"/>
            <a:ext cx="2133600" cy="369332"/>
          </a:xfrm>
          <a:prstGeom prst="rect">
            <a:avLst/>
          </a:prstGeom>
          <a:noFill/>
        </p:spPr>
        <p:txBody>
          <a:bodyPr wrap="square" rtlCol="0">
            <a:spAutoFit/>
          </a:bodyPr>
          <a:lstStyle/>
          <a:p>
            <a:pPr algn="ctr"/>
            <a:fld id="{EE7A21BD-2204-2E4E-9A5A-30706585DAB4}" type="slidenum">
              <a:rPr lang="en-US" sz="1800" b="1" smtClean="0">
                <a:solidFill>
                  <a:schemeClr val="tx2"/>
                </a:solidFill>
                <a:latin typeface="Slate Std Medium" panose="02000506040000020004" pitchFamily="2" charset="77"/>
              </a:rPr>
              <a:pPr algn="ctr"/>
              <a:t>3</a:t>
            </a:fld>
            <a:endParaRPr lang="en-US" sz="1800" b="1" dirty="0">
              <a:solidFill>
                <a:schemeClr val="tx2"/>
              </a:solidFill>
              <a:latin typeface="Slate Std Medium" panose="02000506040000020004" pitchFamily="2" charset="77"/>
            </a:endParaRPr>
          </a:p>
        </p:txBody>
      </p:sp>
    </p:spTree>
    <p:extLst>
      <p:ext uri="{BB962C8B-B14F-4D97-AF65-F5344CB8AC3E}">
        <p14:creationId xmlns:p14="http://schemas.microsoft.com/office/powerpoint/2010/main" val="937475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C8BDA8-03C2-4C27-BE7F-6E9BFE7B580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7" name="Rectangle: Diagonal Corners Rounded 6">
            <a:extLst>
              <a:ext uri="{FF2B5EF4-FFF2-40B4-BE49-F238E27FC236}">
                <a16:creationId xmlns:a16="http://schemas.microsoft.com/office/drawing/2014/main" id="{23263F3E-93DF-47AF-90B0-549C5D5635D5}"/>
              </a:ext>
            </a:extLst>
          </p:cNvPr>
          <p:cNvSpPr/>
          <p:nvPr/>
        </p:nvSpPr>
        <p:spPr>
          <a:xfrm rot="10800000">
            <a:off x="-360434" y="693560"/>
            <a:ext cx="8742434" cy="607234"/>
          </a:xfrm>
          <a:prstGeom prst="round2DiagRect">
            <a:avLst>
              <a:gd name="adj1" fmla="val 50000"/>
              <a:gd name="adj2" fmla="val 0"/>
            </a:avLst>
          </a:prstGeom>
          <a:solidFill>
            <a:srgbClr val="004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80"/>
          </a:p>
        </p:txBody>
      </p:sp>
      <p:sp>
        <p:nvSpPr>
          <p:cNvPr id="12" name="Text Placeholder 3">
            <a:extLst>
              <a:ext uri="{FF2B5EF4-FFF2-40B4-BE49-F238E27FC236}">
                <a16:creationId xmlns:a16="http://schemas.microsoft.com/office/drawing/2014/main" id="{17CF5CFD-EE2B-42DB-9664-22CBC9234E61}"/>
              </a:ext>
            </a:extLst>
          </p:cNvPr>
          <p:cNvSpPr txBox="1">
            <a:spLocks/>
          </p:cNvSpPr>
          <p:nvPr/>
        </p:nvSpPr>
        <p:spPr>
          <a:xfrm>
            <a:off x="-381000" y="762000"/>
            <a:ext cx="8618461"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2400" dirty="0">
                <a:latin typeface="Slate Std" panose="02000506040000020004"/>
              </a:rPr>
              <a:t>CHÂTEAU LAURIER ADDITION | ADDITION AU CHÂTEAU LAURIER</a:t>
            </a:r>
            <a:endParaRPr lang="en-CA" sz="2400" dirty="0">
              <a:latin typeface="Slate Std" panose="02000506040000020004"/>
            </a:endParaRPr>
          </a:p>
        </p:txBody>
      </p:sp>
      <p:sp>
        <p:nvSpPr>
          <p:cNvPr id="13" name="TextBox 12">
            <a:extLst>
              <a:ext uri="{FF2B5EF4-FFF2-40B4-BE49-F238E27FC236}">
                <a16:creationId xmlns:a16="http://schemas.microsoft.com/office/drawing/2014/main" id="{4CD724D2-08A7-4C87-9998-7C206B60CA46}"/>
              </a:ext>
            </a:extLst>
          </p:cNvPr>
          <p:cNvSpPr txBox="1"/>
          <p:nvPr/>
        </p:nvSpPr>
        <p:spPr>
          <a:xfrm>
            <a:off x="6248400" y="7631668"/>
            <a:ext cx="2133600" cy="369332"/>
          </a:xfrm>
          <a:prstGeom prst="rect">
            <a:avLst/>
          </a:prstGeom>
          <a:noFill/>
        </p:spPr>
        <p:txBody>
          <a:bodyPr wrap="square" rtlCol="0">
            <a:spAutoFit/>
          </a:bodyPr>
          <a:lstStyle/>
          <a:p>
            <a:pPr algn="ctr"/>
            <a:fld id="{EE7A21BD-2204-2E4E-9A5A-30706585DAB4}" type="slidenum">
              <a:rPr lang="en-US" sz="1800" smtClean="0">
                <a:solidFill>
                  <a:schemeClr val="bg1"/>
                </a:solidFill>
                <a:latin typeface="Slate Std Medium" panose="02000506040000020004" pitchFamily="2" charset="77"/>
              </a:rPr>
              <a:pPr algn="ctr"/>
              <a:t>4</a:t>
            </a:fld>
            <a:endParaRPr lang="en-US" sz="1800" dirty="0">
              <a:solidFill>
                <a:schemeClr val="bg1"/>
              </a:solidFill>
              <a:latin typeface="Slate Std Medium" panose="02000506040000020004" pitchFamily="2" charset="77"/>
            </a:endParaRPr>
          </a:p>
        </p:txBody>
      </p:sp>
    </p:spTree>
    <p:extLst>
      <p:ext uri="{BB962C8B-B14F-4D97-AF65-F5344CB8AC3E}">
        <p14:creationId xmlns:p14="http://schemas.microsoft.com/office/powerpoint/2010/main" val="957392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F06B76-A5D3-4A39-9A5F-F7CE3B9397F8}"/>
              </a:ext>
            </a:extLst>
          </p:cNvPr>
          <p:cNvPicPr>
            <a:picLocks noChangeAspect="1"/>
          </p:cNvPicPr>
          <p:nvPr/>
        </p:nvPicPr>
        <p:blipFill rotWithShape="1">
          <a:blip r:embed="rId3"/>
          <a:srcRect l="19270" r="37906"/>
          <a:stretch/>
        </p:blipFill>
        <p:spPr>
          <a:xfrm>
            <a:off x="339095" y="5257800"/>
            <a:ext cx="3356605" cy="2678896"/>
          </a:xfrm>
          <a:prstGeom prst="rect">
            <a:avLst/>
          </a:prstGeom>
        </p:spPr>
      </p:pic>
      <p:pic>
        <p:nvPicPr>
          <p:cNvPr id="7" name="Picture 6">
            <a:extLst>
              <a:ext uri="{FF2B5EF4-FFF2-40B4-BE49-F238E27FC236}">
                <a16:creationId xmlns:a16="http://schemas.microsoft.com/office/drawing/2014/main" id="{4A7D426F-1DFA-400A-9055-6382FFE2CB77}"/>
              </a:ext>
            </a:extLst>
          </p:cNvPr>
          <p:cNvPicPr>
            <a:picLocks noChangeAspect="1"/>
          </p:cNvPicPr>
          <p:nvPr/>
        </p:nvPicPr>
        <p:blipFill rotWithShape="1">
          <a:blip r:embed="rId4">
            <a:extLst>
              <a:ext uri="{28A0092B-C50C-407E-A947-70E740481C1C}">
                <a14:useLocalDpi xmlns:a14="http://schemas.microsoft.com/office/drawing/2010/main" val="0"/>
              </a:ext>
            </a:extLst>
          </a:blip>
          <a:srcRect l="23888" t="627" r="1153" b="8485"/>
          <a:stretch/>
        </p:blipFill>
        <p:spPr>
          <a:xfrm>
            <a:off x="3962400" y="195576"/>
            <a:ext cx="10515600" cy="7881624"/>
          </a:xfrm>
          <a:prstGeom prst="rect">
            <a:avLst/>
          </a:prstGeom>
        </p:spPr>
      </p:pic>
      <p:pic>
        <p:nvPicPr>
          <p:cNvPr id="8" name="Picture 7">
            <a:extLst>
              <a:ext uri="{FF2B5EF4-FFF2-40B4-BE49-F238E27FC236}">
                <a16:creationId xmlns:a16="http://schemas.microsoft.com/office/drawing/2014/main" id="{996E2A3E-B340-4E83-B1A8-F5C6458837A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9093" y="1602545"/>
            <a:ext cx="3356607" cy="3353505"/>
          </a:xfrm>
          <a:prstGeom prst="rect">
            <a:avLst/>
          </a:prstGeom>
        </p:spPr>
      </p:pic>
      <p:cxnSp>
        <p:nvCxnSpPr>
          <p:cNvPr id="15" name="Straight Arrow Connector 14">
            <a:extLst>
              <a:ext uri="{FF2B5EF4-FFF2-40B4-BE49-F238E27FC236}">
                <a16:creationId xmlns:a16="http://schemas.microsoft.com/office/drawing/2014/main" id="{5ACD02A1-5067-422C-AC04-9D4E193EBA98}"/>
              </a:ext>
            </a:extLst>
          </p:cNvPr>
          <p:cNvCxnSpPr>
            <a:cxnSpLocks/>
          </p:cNvCxnSpPr>
          <p:nvPr/>
        </p:nvCxnSpPr>
        <p:spPr>
          <a:xfrm>
            <a:off x="4495800" y="1414332"/>
            <a:ext cx="0" cy="5596068"/>
          </a:xfrm>
          <a:prstGeom prst="straightConnector1">
            <a:avLst/>
          </a:prstGeom>
          <a:ln w="57150">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B4917BA-D33F-4A1F-BC65-A2F5E8236637}"/>
              </a:ext>
            </a:extLst>
          </p:cNvPr>
          <p:cNvCxnSpPr>
            <a:cxnSpLocks/>
          </p:cNvCxnSpPr>
          <p:nvPr/>
        </p:nvCxnSpPr>
        <p:spPr>
          <a:xfrm flipH="1">
            <a:off x="4018033" y="3810000"/>
            <a:ext cx="4800601" cy="0"/>
          </a:xfrm>
          <a:prstGeom prst="straightConnector1">
            <a:avLst/>
          </a:prstGeom>
          <a:ln w="57150">
            <a:solidFill>
              <a:srgbClr val="004C6C"/>
            </a:solidFill>
            <a:tailEnd type="triangle"/>
          </a:ln>
        </p:spPr>
        <p:style>
          <a:lnRef idx="2">
            <a:schemeClr val="accent1"/>
          </a:lnRef>
          <a:fillRef idx="0">
            <a:schemeClr val="accent1"/>
          </a:fillRef>
          <a:effectRef idx="1">
            <a:schemeClr val="accent1"/>
          </a:effectRef>
          <a:fontRef idx="minor">
            <a:schemeClr val="tx1"/>
          </a:fontRef>
        </p:style>
      </p:cxnSp>
      <p:sp>
        <p:nvSpPr>
          <p:cNvPr id="17" name="Star: 5 Points 16">
            <a:extLst>
              <a:ext uri="{FF2B5EF4-FFF2-40B4-BE49-F238E27FC236}">
                <a16:creationId xmlns:a16="http://schemas.microsoft.com/office/drawing/2014/main" id="{3DD8B60E-15D6-43AE-994F-5F3CEEAE61A5}"/>
              </a:ext>
            </a:extLst>
          </p:cNvPr>
          <p:cNvSpPr/>
          <p:nvPr/>
        </p:nvSpPr>
        <p:spPr>
          <a:xfrm>
            <a:off x="5943600" y="4470565"/>
            <a:ext cx="609600" cy="609600"/>
          </a:xfrm>
          <a:prstGeom prst="star5">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8" name="Straight Connector 17">
            <a:extLst>
              <a:ext uri="{FF2B5EF4-FFF2-40B4-BE49-F238E27FC236}">
                <a16:creationId xmlns:a16="http://schemas.microsoft.com/office/drawing/2014/main" id="{8E1775F3-513C-4173-8BAC-F1F603860933}"/>
              </a:ext>
            </a:extLst>
          </p:cNvPr>
          <p:cNvCxnSpPr/>
          <p:nvPr/>
        </p:nvCxnSpPr>
        <p:spPr>
          <a:xfrm>
            <a:off x="8818634" y="3810000"/>
            <a:ext cx="1600200" cy="533400"/>
          </a:xfrm>
          <a:prstGeom prst="line">
            <a:avLst/>
          </a:prstGeom>
          <a:ln w="57150">
            <a:solidFill>
              <a:srgbClr val="004C6C"/>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990FE36-DE13-46AE-86F7-2C3D8A4273FF}"/>
              </a:ext>
            </a:extLst>
          </p:cNvPr>
          <p:cNvCxnSpPr>
            <a:cxnSpLocks/>
          </p:cNvCxnSpPr>
          <p:nvPr/>
        </p:nvCxnSpPr>
        <p:spPr>
          <a:xfrm flipH="1">
            <a:off x="10134601" y="4343400"/>
            <a:ext cx="284234" cy="838200"/>
          </a:xfrm>
          <a:prstGeom prst="line">
            <a:avLst/>
          </a:prstGeom>
          <a:ln w="57150">
            <a:solidFill>
              <a:srgbClr val="004C6C"/>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779BDB3-069F-4D2F-8241-CD903E64BCB1}"/>
              </a:ext>
            </a:extLst>
          </p:cNvPr>
          <p:cNvCxnSpPr>
            <a:cxnSpLocks/>
          </p:cNvCxnSpPr>
          <p:nvPr/>
        </p:nvCxnSpPr>
        <p:spPr>
          <a:xfrm>
            <a:off x="10134601" y="5181600"/>
            <a:ext cx="1828799" cy="609600"/>
          </a:xfrm>
          <a:prstGeom prst="straightConnector1">
            <a:avLst/>
          </a:prstGeom>
          <a:ln w="57150">
            <a:solidFill>
              <a:srgbClr val="004C6C"/>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Diagonal Corners Rounded 20">
            <a:extLst>
              <a:ext uri="{FF2B5EF4-FFF2-40B4-BE49-F238E27FC236}">
                <a16:creationId xmlns:a16="http://schemas.microsoft.com/office/drawing/2014/main" id="{74D86164-61B8-445B-B834-926E03E63114}"/>
              </a:ext>
            </a:extLst>
          </p:cNvPr>
          <p:cNvSpPr/>
          <p:nvPr/>
        </p:nvSpPr>
        <p:spPr>
          <a:xfrm rot="10800000">
            <a:off x="-304801" y="693560"/>
            <a:ext cx="7696199" cy="607234"/>
          </a:xfrm>
          <a:prstGeom prst="round2DiagRect">
            <a:avLst>
              <a:gd name="adj1" fmla="val 50000"/>
              <a:gd name="adj2" fmla="val 0"/>
            </a:avLst>
          </a:prstGeom>
          <a:solidFill>
            <a:srgbClr val="004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80"/>
          </a:p>
        </p:txBody>
      </p:sp>
      <p:sp>
        <p:nvSpPr>
          <p:cNvPr id="22" name="Text Placeholder 3">
            <a:extLst>
              <a:ext uri="{FF2B5EF4-FFF2-40B4-BE49-F238E27FC236}">
                <a16:creationId xmlns:a16="http://schemas.microsoft.com/office/drawing/2014/main" id="{028B1393-C30C-4146-AA51-A6ACD1355A10}"/>
              </a:ext>
            </a:extLst>
          </p:cNvPr>
          <p:cNvSpPr txBox="1">
            <a:spLocks/>
          </p:cNvSpPr>
          <p:nvPr/>
        </p:nvSpPr>
        <p:spPr>
          <a:xfrm>
            <a:off x="-1371600" y="762000"/>
            <a:ext cx="8618461"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2400" dirty="0">
                <a:latin typeface="Slate Std" panose="02000506040000020004"/>
              </a:rPr>
              <a:t>CHÂTEAU LAURIER PLAN | PLAN DU CHÂTEAU LAURIER</a:t>
            </a:r>
            <a:endParaRPr lang="en-CA" sz="2400" dirty="0">
              <a:latin typeface="Slate Std" panose="02000506040000020004"/>
            </a:endParaRPr>
          </a:p>
        </p:txBody>
      </p:sp>
      <p:sp>
        <p:nvSpPr>
          <p:cNvPr id="23" name="TextBox 22">
            <a:extLst>
              <a:ext uri="{FF2B5EF4-FFF2-40B4-BE49-F238E27FC236}">
                <a16:creationId xmlns:a16="http://schemas.microsoft.com/office/drawing/2014/main" id="{A281439B-2C3D-445A-BCDE-07F9AFAB7B58}"/>
              </a:ext>
            </a:extLst>
          </p:cNvPr>
          <p:cNvSpPr txBox="1"/>
          <p:nvPr/>
        </p:nvSpPr>
        <p:spPr>
          <a:xfrm>
            <a:off x="6248400" y="7631668"/>
            <a:ext cx="2133600" cy="369332"/>
          </a:xfrm>
          <a:prstGeom prst="rect">
            <a:avLst/>
          </a:prstGeom>
          <a:noFill/>
        </p:spPr>
        <p:txBody>
          <a:bodyPr wrap="square" rtlCol="0">
            <a:spAutoFit/>
          </a:bodyPr>
          <a:lstStyle/>
          <a:p>
            <a:pPr algn="ctr"/>
            <a:fld id="{EE7A21BD-2204-2E4E-9A5A-30706585DAB4}" type="slidenum">
              <a:rPr lang="en-US" sz="1800" b="1" smtClean="0">
                <a:solidFill>
                  <a:schemeClr val="tx2"/>
                </a:solidFill>
                <a:latin typeface="Slate Std Medium" panose="02000506040000020004" pitchFamily="2" charset="77"/>
              </a:rPr>
              <a:pPr algn="ctr"/>
              <a:t>5</a:t>
            </a:fld>
            <a:endParaRPr lang="en-US" sz="1800" b="1" dirty="0">
              <a:solidFill>
                <a:schemeClr val="tx2"/>
              </a:solidFill>
              <a:latin typeface="Slate Std Medium" panose="02000506040000020004" pitchFamily="2" charset="77"/>
            </a:endParaRPr>
          </a:p>
        </p:txBody>
      </p:sp>
      <p:sp>
        <p:nvSpPr>
          <p:cNvPr id="24" name="Text Placeholder 3">
            <a:extLst>
              <a:ext uri="{FF2B5EF4-FFF2-40B4-BE49-F238E27FC236}">
                <a16:creationId xmlns:a16="http://schemas.microsoft.com/office/drawing/2014/main" id="{77A28AE4-2844-4D30-9199-C6D67AEDF8DD}"/>
              </a:ext>
            </a:extLst>
          </p:cNvPr>
          <p:cNvSpPr txBox="1">
            <a:spLocks/>
          </p:cNvSpPr>
          <p:nvPr/>
        </p:nvSpPr>
        <p:spPr>
          <a:xfrm rot="1088466">
            <a:off x="8200957" y="2104787"/>
            <a:ext cx="4151521"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dirty="0">
                <a:solidFill>
                  <a:schemeClr val="tx1"/>
                </a:solidFill>
                <a:latin typeface="Slate Std" panose="02000506040000020004"/>
              </a:rPr>
              <a:t>Mackenzie Avenue</a:t>
            </a:r>
            <a:endParaRPr lang="en-CA" dirty="0">
              <a:solidFill>
                <a:schemeClr val="tx1"/>
              </a:solidFill>
              <a:latin typeface="Slate Std" panose="02000506040000020004"/>
            </a:endParaRPr>
          </a:p>
        </p:txBody>
      </p:sp>
      <p:sp>
        <p:nvSpPr>
          <p:cNvPr id="25" name="Text Placeholder 3">
            <a:extLst>
              <a:ext uri="{FF2B5EF4-FFF2-40B4-BE49-F238E27FC236}">
                <a16:creationId xmlns:a16="http://schemas.microsoft.com/office/drawing/2014/main" id="{3374897A-9139-44C0-8A39-F24DEDB6A291}"/>
              </a:ext>
            </a:extLst>
          </p:cNvPr>
          <p:cNvSpPr txBox="1">
            <a:spLocks/>
          </p:cNvSpPr>
          <p:nvPr/>
        </p:nvSpPr>
        <p:spPr>
          <a:xfrm rot="1088466">
            <a:off x="10482731" y="2829980"/>
            <a:ext cx="4151521"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dirty="0">
                <a:solidFill>
                  <a:schemeClr val="tx1"/>
                </a:solidFill>
                <a:latin typeface="Slate Std" panose="02000506040000020004"/>
              </a:rPr>
              <a:t>avenue Mackenzie</a:t>
            </a:r>
            <a:endParaRPr lang="en-CA" dirty="0">
              <a:solidFill>
                <a:schemeClr val="tx1"/>
              </a:solidFill>
              <a:latin typeface="Slate Std" panose="02000506040000020004"/>
            </a:endParaRPr>
          </a:p>
        </p:txBody>
      </p:sp>
      <p:sp>
        <p:nvSpPr>
          <p:cNvPr id="28" name="Text Placeholder 3">
            <a:extLst>
              <a:ext uri="{FF2B5EF4-FFF2-40B4-BE49-F238E27FC236}">
                <a16:creationId xmlns:a16="http://schemas.microsoft.com/office/drawing/2014/main" id="{FDD0D2FC-222D-47A6-9944-567D5043F434}"/>
              </a:ext>
            </a:extLst>
          </p:cNvPr>
          <p:cNvSpPr txBox="1">
            <a:spLocks/>
          </p:cNvSpPr>
          <p:nvPr/>
        </p:nvSpPr>
        <p:spPr>
          <a:xfrm rot="17097907">
            <a:off x="13234335" y="4583137"/>
            <a:ext cx="1257382"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dirty="0">
                <a:solidFill>
                  <a:schemeClr val="tx1"/>
                </a:solidFill>
                <a:latin typeface="Slate Std" panose="02000506040000020004"/>
              </a:rPr>
              <a:t>rue Rideau</a:t>
            </a:r>
            <a:endParaRPr lang="en-CA" dirty="0">
              <a:solidFill>
                <a:schemeClr val="tx1"/>
              </a:solidFill>
              <a:latin typeface="Slate Std" panose="02000506040000020004"/>
            </a:endParaRPr>
          </a:p>
        </p:txBody>
      </p:sp>
      <p:sp>
        <p:nvSpPr>
          <p:cNvPr id="29" name="Text Placeholder 3">
            <a:extLst>
              <a:ext uri="{FF2B5EF4-FFF2-40B4-BE49-F238E27FC236}">
                <a16:creationId xmlns:a16="http://schemas.microsoft.com/office/drawing/2014/main" id="{E3F36263-6D86-4CF7-B7AE-D6C0F383FE7C}"/>
              </a:ext>
            </a:extLst>
          </p:cNvPr>
          <p:cNvSpPr txBox="1">
            <a:spLocks/>
          </p:cNvSpPr>
          <p:nvPr/>
        </p:nvSpPr>
        <p:spPr>
          <a:xfrm rot="17097907">
            <a:off x="12613765" y="6212531"/>
            <a:ext cx="1650945"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dirty="0">
                <a:solidFill>
                  <a:schemeClr val="tx1"/>
                </a:solidFill>
                <a:latin typeface="Slate Std" panose="02000506040000020004"/>
              </a:rPr>
              <a:t>Rideau Street</a:t>
            </a:r>
            <a:endParaRPr lang="en-CA" dirty="0">
              <a:solidFill>
                <a:schemeClr val="tx1"/>
              </a:solidFill>
              <a:latin typeface="Slate Std" panose="02000506040000020004"/>
            </a:endParaRPr>
          </a:p>
        </p:txBody>
      </p:sp>
      <p:grpSp>
        <p:nvGrpSpPr>
          <p:cNvPr id="44" name="Group 43">
            <a:extLst>
              <a:ext uri="{FF2B5EF4-FFF2-40B4-BE49-F238E27FC236}">
                <a16:creationId xmlns:a16="http://schemas.microsoft.com/office/drawing/2014/main" id="{2FD640E6-359E-4FBC-BB0B-F6CFC7A6FA96}"/>
              </a:ext>
            </a:extLst>
          </p:cNvPr>
          <p:cNvGrpSpPr/>
          <p:nvPr/>
        </p:nvGrpSpPr>
        <p:grpSpPr>
          <a:xfrm>
            <a:off x="12478753" y="7436279"/>
            <a:ext cx="1903302" cy="412321"/>
            <a:chOff x="17260679" y="8198279"/>
            <a:chExt cx="1903302" cy="412321"/>
          </a:xfrm>
        </p:grpSpPr>
        <p:cxnSp>
          <p:nvCxnSpPr>
            <p:cNvPr id="12" name="Straight Connector 11">
              <a:extLst>
                <a:ext uri="{FF2B5EF4-FFF2-40B4-BE49-F238E27FC236}">
                  <a16:creationId xmlns:a16="http://schemas.microsoft.com/office/drawing/2014/main" id="{B50DFDE7-5279-4CAA-ABDB-AB6EF1965FE2}"/>
                </a:ext>
              </a:extLst>
            </p:cNvPr>
            <p:cNvCxnSpPr/>
            <p:nvPr/>
          </p:nvCxnSpPr>
          <p:spPr>
            <a:xfrm>
              <a:off x="17526000" y="8610600"/>
              <a:ext cx="1371600" cy="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cxnSp>
          <p:nvCxnSpPr>
            <p:cNvPr id="35" name="Straight Connector 34">
              <a:extLst>
                <a:ext uri="{FF2B5EF4-FFF2-40B4-BE49-F238E27FC236}">
                  <a16:creationId xmlns:a16="http://schemas.microsoft.com/office/drawing/2014/main" id="{6AD901DE-4C69-4517-B08A-7C1BFB8EE9AD}"/>
                </a:ext>
              </a:extLst>
            </p:cNvPr>
            <p:cNvCxnSpPr>
              <a:cxnSpLocks/>
            </p:cNvCxnSpPr>
            <p:nvPr/>
          </p:nvCxnSpPr>
          <p:spPr>
            <a:xfrm>
              <a:off x="17526000" y="8458200"/>
              <a:ext cx="0" cy="15240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cxnSp>
          <p:nvCxnSpPr>
            <p:cNvPr id="36" name="Straight Connector 35">
              <a:extLst>
                <a:ext uri="{FF2B5EF4-FFF2-40B4-BE49-F238E27FC236}">
                  <a16:creationId xmlns:a16="http://schemas.microsoft.com/office/drawing/2014/main" id="{FE889E2A-62D0-4A00-A065-28E8A272FF80}"/>
                </a:ext>
              </a:extLst>
            </p:cNvPr>
            <p:cNvCxnSpPr>
              <a:cxnSpLocks/>
            </p:cNvCxnSpPr>
            <p:nvPr/>
          </p:nvCxnSpPr>
          <p:spPr>
            <a:xfrm>
              <a:off x="17830800" y="8458200"/>
              <a:ext cx="0" cy="15240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cxnSp>
          <p:nvCxnSpPr>
            <p:cNvPr id="37" name="Straight Connector 36">
              <a:extLst>
                <a:ext uri="{FF2B5EF4-FFF2-40B4-BE49-F238E27FC236}">
                  <a16:creationId xmlns:a16="http://schemas.microsoft.com/office/drawing/2014/main" id="{0D5784F4-10F9-4FB2-9F1A-6ECE1F51D928}"/>
                </a:ext>
              </a:extLst>
            </p:cNvPr>
            <p:cNvCxnSpPr>
              <a:cxnSpLocks/>
            </p:cNvCxnSpPr>
            <p:nvPr/>
          </p:nvCxnSpPr>
          <p:spPr>
            <a:xfrm>
              <a:off x="18903297" y="8458200"/>
              <a:ext cx="0" cy="15240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cxnSp>
          <p:nvCxnSpPr>
            <p:cNvPr id="38" name="Straight Connector 37">
              <a:extLst>
                <a:ext uri="{FF2B5EF4-FFF2-40B4-BE49-F238E27FC236}">
                  <a16:creationId xmlns:a16="http://schemas.microsoft.com/office/drawing/2014/main" id="{1C094A6A-471F-44D5-B54A-FABEB1F07CA4}"/>
                </a:ext>
              </a:extLst>
            </p:cNvPr>
            <p:cNvCxnSpPr>
              <a:cxnSpLocks/>
            </p:cNvCxnSpPr>
            <p:nvPr/>
          </p:nvCxnSpPr>
          <p:spPr>
            <a:xfrm>
              <a:off x="18135600" y="8458200"/>
              <a:ext cx="0" cy="15240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sp>
          <p:nvSpPr>
            <p:cNvPr id="39" name="Text Placeholder 3">
              <a:extLst>
                <a:ext uri="{FF2B5EF4-FFF2-40B4-BE49-F238E27FC236}">
                  <a16:creationId xmlns:a16="http://schemas.microsoft.com/office/drawing/2014/main" id="{D84586FC-9050-4417-920A-4EE86141A86A}"/>
                </a:ext>
              </a:extLst>
            </p:cNvPr>
            <p:cNvSpPr txBox="1">
              <a:spLocks/>
            </p:cNvSpPr>
            <p:nvPr/>
          </p:nvSpPr>
          <p:spPr>
            <a:xfrm>
              <a:off x="17260679" y="8198279"/>
              <a:ext cx="417721"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200" dirty="0">
                  <a:solidFill>
                    <a:srgbClr val="004C6C"/>
                  </a:solidFill>
                  <a:latin typeface="Slate Std" panose="02000506040000020004"/>
                </a:rPr>
                <a:t>0</a:t>
              </a:r>
              <a:endParaRPr lang="en-CA" sz="1200" dirty="0">
                <a:solidFill>
                  <a:srgbClr val="004C6C"/>
                </a:solidFill>
                <a:latin typeface="Slate Std" panose="02000506040000020004"/>
              </a:endParaRPr>
            </a:p>
          </p:txBody>
        </p:sp>
        <p:sp>
          <p:nvSpPr>
            <p:cNvPr id="40" name="Text Placeholder 3">
              <a:extLst>
                <a:ext uri="{FF2B5EF4-FFF2-40B4-BE49-F238E27FC236}">
                  <a16:creationId xmlns:a16="http://schemas.microsoft.com/office/drawing/2014/main" id="{85267628-ACF6-4BCC-9881-FC6C56BD3967}"/>
                </a:ext>
              </a:extLst>
            </p:cNvPr>
            <p:cNvSpPr txBox="1">
              <a:spLocks/>
            </p:cNvSpPr>
            <p:nvPr/>
          </p:nvSpPr>
          <p:spPr>
            <a:xfrm>
              <a:off x="17546805" y="8198279"/>
              <a:ext cx="417721"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200" dirty="0">
                  <a:solidFill>
                    <a:srgbClr val="004C6C"/>
                  </a:solidFill>
                  <a:latin typeface="Slate Std" panose="02000506040000020004"/>
                </a:rPr>
                <a:t>5</a:t>
              </a:r>
              <a:endParaRPr lang="en-CA" sz="1200" dirty="0">
                <a:solidFill>
                  <a:srgbClr val="004C6C"/>
                </a:solidFill>
                <a:latin typeface="Slate Std" panose="02000506040000020004"/>
              </a:endParaRPr>
            </a:p>
          </p:txBody>
        </p:sp>
        <p:sp>
          <p:nvSpPr>
            <p:cNvPr id="41" name="Text Placeholder 3">
              <a:extLst>
                <a:ext uri="{FF2B5EF4-FFF2-40B4-BE49-F238E27FC236}">
                  <a16:creationId xmlns:a16="http://schemas.microsoft.com/office/drawing/2014/main" id="{86FB9416-F5CF-4E2A-B401-7B470BA1B697}"/>
                </a:ext>
              </a:extLst>
            </p:cNvPr>
            <p:cNvSpPr txBox="1">
              <a:spLocks/>
            </p:cNvSpPr>
            <p:nvPr/>
          </p:nvSpPr>
          <p:spPr>
            <a:xfrm>
              <a:off x="17888326" y="8200386"/>
              <a:ext cx="417721"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200" dirty="0">
                  <a:solidFill>
                    <a:srgbClr val="004C6C"/>
                  </a:solidFill>
                  <a:latin typeface="Slate Std" panose="02000506040000020004"/>
                </a:rPr>
                <a:t>10</a:t>
              </a:r>
              <a:endParaRPr lang="en-CA" sz="1200" dirty="0">
                <a:solidFill>
                  <a:srgbClr val="004C6C"/>
                </a:solidFill>
                <a:latin typeface="Slate Std" panose="02000506040000020004"/>
              </a:endParaRPr>
            </a:p>
          </p:txBody>
        </p:sp>
        <p:sp>
          <p:nvSpPr>
            <p:cNvPr id="42" name="Text Placeholder 3">
              <a:extLst>
                <a:ext uri="{FF2B5EF4-FFF2-40B4-BE49-F238E27FC236}">
                  <a16:creationId xmlns:a16="http://schemas.microsoft.com/office/drawing/2014/main" id="{8032A457-B341-41D4-9CFD-E15A56A7B19F}"/>
                </a:ext>
              </a:extLst>
            </p:cNvPr>
            <p:cNvSpPr txBox="1">
              <a:spLocks/>
            </p:cNvSpPr>
            <p:nvPr/>
          </p:nvSpPr>
          <p:spPr>
            <a:xfrm>
              <a:off x="18421726" y="8205956"/>
              <a:ext cx="742255"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200" dirty="0">
                  <a:solidFill>
                    <a:srgbClr val="004C6C"/>
                  </a:solidFill>
                  <a:latin typeface="Slate Std" panose="02000506040000020004"/>
                </a:rPr>
                <a:t>25m</a:t>
              </a:r>
              <a:endParaRPr lang="en-CA" sz="1200" dirty="0">
                <a:solidFill>
                  <a:srgbClr val="004C6C"/>
                </a:solidFill>
                <a:latin typeface="Slate Std" panose="02000506040000020004"/>
              </a:endParaRPr>
            </a:p>
          </p:txBody>
        </p:sp>
      </p:grpSp>
      <p:grpSp>
        <p:nvGrpSpPr>
          <p:cNvPr id="45" name="Group 44">
            <a:extLst>
              <a:ext uri="{FF2B5EF4-FFF2-40B4-BE49-F238E27FC236}">
                <a16:creationId xmlns:a16="http://schemas.microsoft.com/office/drawing/2014/main" id="{5A607784-AB24-4AE7-86F6-27A5B25FE0AD}"/>
              </a:ext>
            </a:extLst>
          </p:cNvPr>
          <p:cNvGrpSpPr/>
          <p:nvPr/>
        </p:nvGrpSpPr>
        <p:grpSpPr>
          <a:xfrm>
            <a:off x="13735745" y="251272"/>
            <a:ext cx="742255" cy="442287"/>
            <a:chOff x="13439237" y="7047052"/>
            <a:chExt cx="742255" cy="442287"/>
          </a:xfrm>
        </p:grpSpPr>
        <p:sp>
          <p:nvSpPr>
            <p:cNvPr id="32" name="Arrow: Down 31">
              <a:extLst>
                <a:ext uri="{FF2B5EF4-FFF2-40B4-BE49-F238E27FC236}">
                  <a16:creationId xmlns:a16="http://schemas.microsoft.com/office/drawing/2014/main" id="{659952AA-EE41-4161-93C8-DB992148F8C4}"/>
                </a:ext>
              </a:extLst>
            </p:cNvPr>
            <p:cNvSpPr/>
            <p:nvPr/>
          </p:nvSpPr>
          <p:spPr>
            <a:xfrm rot="8881758">
              <a:off x="13525614" y="7047052"/>
              <a:ext cx="329367" cy="432862"/>
            </a:xfrm>
            <a:prstGeom prst="downArrow">
              <a:avLst/>
            </a:prstGeom>
            <a:noFill/>
            <a:ln w="19050">
              <a:solidFill>
                <a:srgbClr val="004C6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3" name="Text Placeholder 3">
              <a:extLst>
                <a:ext uri="{FF2B5EF4-FFF2-40B4-BE49-F238E27FC236}">
                  <a16:creationId xmlns:a16="http://schemas.microsoft.com/office/drawing/2014/main" id="{5D96E113-A37C-4552-98EA-AE83A27701A2}"/>
                </a:ext>
              </a:extLst>
            </p:cNvPr>
            <p:cNvSpPr txBox="1">
              <a:spLocks/>
            </p:cNvSpPr>
            <p:nvPr/>
          </p:nvSpPr>
          <p:spPr>
            <a:xfrm>
              <a:off x="13439237" y="7096591"/>
              <a:ext cx="742255"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b="1" dirty="0">
                  <a:solidFill>
                    <a:srgbClr val="004C6C"/>
                  </a:solidFill>
                  <a:latin typeface="Slate Std" panose="02000506040000020004"/>
                </a:rPr>
                <a:t>N</a:t>
              </a:r>
              <a:endParaRPr lang="en-CA" b="1" dirty="0">
                <a:solidFill>
                  <a:srgbClr val="004C6C"/>
                </a:solidFill>
                <a:latin typeface="Slate Std" panose="02000506040000020004"/>
              </a:endParaRPr>
            </a:p>
          </p:txBody>
        </p:sp>
      </p:grpSp>
    </p:spTree>
    <p:extLst>
      <p:ext uri="{BB962C8B-B14F-4D97-AF65-F5344CB8AC3E}">
        <p14:creationId xmlns:p14="http://schemas.microsoft.com/office/powerpoint/2010/main" val="1822858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B1B6E5B-1C12-4B9C-AEE9-2ECFE66D286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3670"/>
          <a:stretch/>
        </p:blipFill>
        <p:spPr>
          <a:xfrm>
            <a:off x="339093" y="4953000"/>
            <a:ext cx="4994583" cy="2819400"/>
          </a:xfrm>
          <a:prstGeom prst="rect">
            <a:avLst/>
          </a:prstGeom>
        </p:spPr>
      </p:pic>
      <p:pic>
        <p:nvPicPr>
          <p:cNvPr id="5" name="Picture 4">
            <a:extLst>
              <a:ext uri="{FF2B5EF4-FFF2-40B4-BE49-F238E27FC236}">
                <a16:creationId xmlns:a16="http://schemas.microsoft.com/office/drawing/2014/main" id="{BA48FFB3-8ED5-44F4-9F75-1547FDA5BA4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5208" t="16891" r="5729" b="7260"/>
          <a:stretch/>
        </p:blipFill>
        <p:spPr>
          <a:xfrm>
            <a:off x="5658936" y="1598959"/>
            <a:ext cx="8666664" cy="4151203"/>
          </a:xfrm>
          <a:prstGeom prst="rect">
            <a:avLst/>
          </a:prstGeom>
        </p:spPr>
      </p:pic>
      <p:sp>
        <p:nvSpPr>
          <p:cNvPr id="12" name="Rectangle: Diagonal Corners Rounded 11">
            <a:extLst>
              <a:ext uri="{FF2B5EF4-FFF2-40B4-BE49-F238E27FC236}">
                <a16:creationId xmlns:a16="http://schemas.microsoft.com/office/drawing/2014/main" id="{B084B52D-96CA-41A0-BDDB-A1940C154413}"/>
              </a:ext>
            </a:extLst>
          </p:cNvPr>
          <p:cNvSpPr/>
          <p:nvPr/>
        </p:nvSpPr>
        <p:spPr>
          <a:xfrm rot="10800000">
            <a:off x="-360437" y="693560"/>
            <a:ext cx="9809237" cy="607234"/>
          </a:xfrm>
          <a:prstGeom prst="round2DiagRect">
            <a:avLst>
              <a:gd name="adj1" fmla="val 50000"/>
              <a:gd name="adj2" fmla="val 0"/>
            </a:avLst>
          </a:prstGeom>
          <a:solidFill>
            <a:srgbClr val="004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80"/>
          </a:p>
        </p:txBody>
      </p:sp>
      <p:sp>
        <p:nvSpPr>
          <p:cNvPr id="10" name="Text Placeholder 3">
            <a:extLst>
              <a:ext uri="{FF2B5EF4-FFF2-40B4-BE49-F238E27FC236}">
                <a16:creationId xmlns:a16="http://schemas.microsoft.com/office/drawing/2014/main" id="{6C2EF08A-A170-4B61-B32E-7C8B1FBF36E9}"/>
              </a:ext>
            </a:extLst>
          </p:cNvPr>
          <p:cNvSpPr txBox="1">
            <a:spLocks/>
          </p:cNvSpPr>
          <p:nvPr/>
        </p:nvSpPr>
        <p:spPr>
          <a:xfrm>
            <a:off x="-304800" y="783160"/>
            <a:ext cx="9296400"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2400" dirty="0">
                <a:latin typeface="Slate Std" panose="02000506040000020004"/>
              </a:rPr>
              <a:t>CONFEDERATION BOULEVARD | BOULEVARD DE LA CONFÉDÉRATION</a:t>
            </a:r>
            <a:endParaRPr lang="en-CA" sz="2400" dirty="0">
              <a:latin typeface="Slate Std" panose="02000506040000020004"/>
            </a:endParaRPr>
          </a:p>
        </p:txBody>
      </p:sp>
      <p:pic>
        <p:nvPicPr>
          <p:cNvPr id="22" name="Picture 21">
            <a:extLst>
              <a:ext uri="{FF2B5EF4-FFF2-40B4-BE49-F238E27FC236}">
                <a16:creationId xmlns:a16="http://schemas.microsoft.com/office/drawing/2014/main" id="{5DFB15F7-1DA8-453A-8C52-B032550AFA4C}"/>
              </a:ext>
            </a:extLst>
          </p:cNvPr>
          <p:cNvPicPr>
            <a:picLocks noChangeAspect="1"/>
          </p:cNvPicPr>
          <p:nvPr/>
        </p:nvPicPr>
        <p:blipFill rotWithShape="1">
          <a:blip r:embed="rId5">
            <a:extLst>
              <a:ext uri="{28A0092B-C50C-407E-A947-70E740481C1C}">
                <a14:useLocalDpi xmlns:a14="http://schemas.microsoft.com/office/drawing/2010/main" val="0"/>
              </a:ext>
            </a:extLst>
          </a:blip>
          <a:srcRect t="8214" b="6895"/>
          <a:stretch/>
        </p:blipFill>
        <p:spPr>
          <a:xfrm>
            <a:off x="5658936" y="5943600"/>
            <a:ext cx="2154284" cy="1828800"/>
          </a:xfrm>
          <a:prstGeom prst="rect">
            <a:avLst/>
          </a:prstGeom>
        </p:spPr>
      </p:pic>
      <p:pic>
        <p:nvPicPr>
          <p:cNvPr id="23" name="Picture 22">
            <a:extLst>
              <a:ext uri="{FF2B5EF4-FFF2-40B4-BE49-F238E27FC236}">
                <a16:creationId xmlns:a16="http://schemas.microsoft.com/office/drawing/2014/main" id="{5F5C8582-0CC7-4075-803E-FC4A9699CE6E}"/>
              </a:ext>
            </a:extLst>
          </p:cNvPr>
          <p:cNvPicPr>
            <a:picLocks noChangeAspect="1"/>
          </p:cNvPicPr>
          <p:nvPr/>
        </p:nvPicPr>
        <p:blipFill rotWithShape="1">
          <a:blip r:embed="rId6">
            <a:extLst>
              <a:ext uri="{28A0092B-C50C-407E-A947-70E740481C1C}">
                <a14:useLocalDpi xmlns:a14="http://schemas.microsoft.com/office/drawing/2010/main" val="0"/>
              </a:ext>
            </a:extLst>
          </a:blip>
          <a:srcRect t="10404"/>
          <a:stretch/>
        </p:blipFill>
        <p:spPr>
          <a:xfrm>
            <a:off x="7941033" y="5943600"/>
            <a:ext cx="2041167" cy="1828800"/>
          </a:xfrm>
          <a:prstGeom prst="rect">
            <a:avLst/>
          </a:prstGeom>
        </p:spPr>
      </p:pic>
      <p:pic>
        <p:nvPicPr>
          <p:cNvPr id="24" name="Picture 23">
            <a:extLst>
              <a:ext uri="{FF2B5EF4-FFF2-40B4-BE49-F238E27FC236}">
                <a16:creationId xmlns:a16="http://schemas.microsoft.com/office/drawing/2014/main" id="{4501D0B1-3A55-41EE-B5E9-E2F5A69EA820}"/>
              </a:ext>
            </a:extLst>
          </p:cNvPr>
          <p:cNvPicPr>
            <a:picLocks noChangeAspect="1"/>
          </p:cNvPicPr>
          <p:nvPr/>
        </p:nvPicPr>
        <p:blipFill rotWithShape="1">
          <a:blip r:embed="rId7">
            <a:extLst>
              <a:ext uri="{28A0092B-C50C-407E-A947-70E740481C1C}">
                <a14:useLocalDpi xmlns:a14="http://schemas.microsoft.com/office/drawing/2010/main" val="0"/>
              </a:ext>
            </a:extLst>
          </a:blip>
          <a:srcRect t="-391" b="15535"/>
          <a:stretch/>
        </p:blipFill>
        <p:spPr>
          <a:xfrm>
            <a:off x="10109120" y="5943600"/>
            <a:ext cx="2155177" cy="1828801"/>
          </a:xfrm>
          <a:prstGeom prst="rect">
            <a:avLst/>
          </a:prstGeom>
        </p:spPr>
      </p:pic>
      <p:pic>
        <p:nvPicPr>
          <p:cNvPr id="25" name="Picture 24">
            <a:extLst>
              <a:ext uri="{FF2B5EF4-FFF2-40B4-BE49-F238E27FC236}">
                <a16:creationId xmlns:a16="http://schemas.microsoft.com/office/drawing/2014/main" id="{E4DE9E10-1973-41FE-A780-9DE42B0BF2E6}"/>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t="4748"/>
          <a:stretch/>
        </p:blipFill>
        <p:spPr>
          <a:xfrm>
            <a:off x="339093" y="1597855"/>
            <a:ext cx="4994583" cy="3194280"/>
          </a:xfrm>
          <a:prstGeom prst="rect">
            <a:avLst/>
          </a:prstGeom>
        </p:spPr>
      </p:pic>
      <p:grpSp>
        <p:nvGrpSpPr>
          <p:cNvPr id="14" name="Group 13">
            <a:extLst>
              <a:ext uri="{FF2B5EF4-FFF2-40B4-BE49-F238E27FC236}">
                <a16:creationId xmlns:a16="http://schemas.microsoft.com/office/drawing/2014/main" id="{B70C16C1-6956-4DEE-9A4C-EB4A16D63CF2}"/>
              </a:ext>
            </a:extLst>
          </p:cNvPr>
          <p:cNvGrpSpPr/>
          <p:nvPr/>
        </p:nvGrpSpPr>
        <p:grpSpPr>
          <a:xfrm>
            <a:off x="13545999" y="1665126"/>
            <a:ext cx="742255" cy="442287"/>
            <a:chOff x="13439237" y="7047052"/>
            <a:chExt cx="742255" cy="442287"/>
          </a:xfrm>
        </p:grpSpPr>
        <p:sp>
          <p:nvSpPr>
            <p:cNvPr id="15" name="Arrow: Down 14">
              <a:extLst>
                <a:ext uri="{FF2B5EF4-FFF2-40B4-BE49-F238E27FC236}">
                  <a16:creationId xmlns:a16="http://schemas.microsoft.com/office/drawing/2014/main" id="{93DE48DA-3DB7-4A9A-B5D2-00C5C0E318FD}"/>
                </a:ext>
              </a:extLst>
            </p:cNvPr>
            <p:cNvSpPr/>
            <p:nvPr/>
          </p:nvSpPr>
          <p:spPr>
            <a:xfrm rot="8881758">
              <a:off x="13525614" y="7047052"/>
              <a:ext cx="329367" cy="432862"/>
            </a:xfrm>
            <a:prstGeom prst="downArrow">
              <a:avLst/>
            </a:prstGeom>
            <a:noFill/>
            <a:ln w="19050">
              <a:solidFill>
                <a:srgbClr val="004C6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6" name="Text Placeholder 3">
              <a:extLst>
                <a:ext uri="{FF2B5EF4-FFF2-40B4-BE49-F238E27FC236}">
                  <a16:creationId xmlns:a16="http://schemas.microsoft.com/office/drawing/2014/main" id="{9942CB39-22F6-4CB2-ACFA-E2B8AD360737}"/>
                </a:ext>
              </a:extLst>
            </p:cNvPr>
            <p:cNvSpPr txBox="1">
              <a:spLocks/>
            </p:cNvSpPr>
            <p:nvPr/>
          </p:nvSpPr>
          <p:spPr>
            <a:xfrm>
              <a:off x="13439237" y="7096591"/>
              <a:ext cx="742255"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b="1" dirty="0">
                  <a:solidFill>
                    <a:srgbClr val="004C6C"/>
                  </a:solidFill>
                  <a:latin typeface="Slate Std" panose="02000506040000020004"/>
                </a:rPr>
                <a:t>N</a:t>
              </a:r>
              <a:endParaRPr lang="en-CA" b="1" dirty="0">
                <a:solidFill>
                  <a:srgbClr val="004C6C"/>
                </a:solidFill>
                <a:latin typeface="Slate Std" panose="02000506040000020004"/>
              </a:endParaRPr>
            </a:p>
          </p:txBody>
        </p:sp>
      </p:grpSp>
      <p:sp>
        <p:nvSpPr>
          <p:cNvPr id="17" name="Text Placeholder 3">
            <a:extLst>
              <a:ext uri="{FF2B5EF4-FFF2-40B4-BE49-F238E27FC236}">
                <a16:creationId xmlns:a16="http://schemas.microsoft.com/office/drawing/2014/main" id="{3255245F-A211-4973-924A-C72D0279335B}"/>
              </a:ext>
            </a:extLst>
          </p:cNvPr>
          <p:cNvSpPr txBox="1">
            <a:spLocks/>
          </p:cNvSpPr>
          <p:nvPr/>
        </p:nvSpPr>
        <p:spPr>
          <a:xfrm rot="801732">
            <a:off x="7989143" y="2184166"/>
            <a:ext cx="4151521"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dirty="0">
                <a:solidFill>
                  <a:schemeClr val="tx1"/>
                </a:solidFill>
                <a:latin typeface="Slate Std" panose="02000506040000020004"/>
              </a:rPr>
              <a:t>Mackenzie Avenue</a:t>
            </a:r>
            <a:endParaRPr lang="en-CA" dirty="0">
              <a:solidFill>
                <a:schemeClr val="tx1"/>
              </a:solidFill>
              <a:latin typeface="Slate Std" panose="02000506040000020004"/>
            </a:endParaRPr>
          </a:p>
        </p:txBody>
      </p:sp>
      <p:sp>
        <p:nvSpPr>
          <p:cNvPr id="18" name="Text Placeholder 3">
            <a:extLst>
              <a:ext uri="{FF2B5EF4-FFF2-40B4-BE49-F238E27FC236}">
                <a16:creationId xmlns:a16="http://schemas.microsoft.com/office/drawing/2014/main" id="{417DE6B0-6B7C-43C5-983F-776FB4710C2E}"/>
              </a:ext>
            </a:extLst>
          </p:cNvPr>
          <p:cNvSpPr txBox="1">
            <a:spLocks/>
          </p:cNvSpPr>
          <p:nvPr/>
        </p:nvSpPr>
        <p:spPr>
          <a:xfrm rot="943183">
            <a:off x="10418928" y="2810731"/>
            <a:ext cx="4151521"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dirty="0">
                <a:solidFill>
                  <a:schemeClr val="tx1"/>
                </a:solidFill>
                <a:latin typeface="Slate Std" panose="02000506040000020004"/>
              </a:rPr>
              <a:t>avenue Mackenzie</a:t>
            </a:r>
            <a:endParaRPr lang="en-CA" dirty="0">
              <a:solidFill>
                <a:schemeClr val="tx1"/>
              </a:solidFill>
              <a:latin typeface="Slate Std" panose="02000506040000020004"/>
            </a:endParaRPr>
          </a:p>
        </p:txBody>
      </p:sp>
      <p:pic>
        <p:nvPicPr>
          <p:cNvPr id="7" name="Picture 6">
            <a:extLst>
              <a:ext uri="{FF2B5EF4-FFF2-40B4-BE49-F238E27FC236}">
                <a16:creationId xmlns:a16="http://schemas.microsoft.com/office/drawing/2014/main" id="{6CCEFC62-D1B1-4387-9176-36B85A55AF15}"/>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t="5419"/>
          <a:stretch/>
        </p:blipFill>
        <p:spPr>
          <a:xfrm>
            <a:off x="12391217" y="5943600"/>
            <a:ext cx="1934383" cy="1829555"/>
          </a:xfrm>
          <a:prstGeom prst="rect">
            <a:avLst/>
          </a:prstGeom>
        </p:spPr>
      </p:pic>
      <p:grpSp>
        <p:nvGrpSpPr>
          <p:cNvPr id="60" name="Group 59">
            <a:extLst>
              <a:ext uri="{FF2B5EF4-FFF2-40B4-BE49-F238E27FC236}">
                <a16:creationId xmlns:a16="http://schemas.microsoft.com/office/drawing/2014/main" id="{1809C1FE-4E0D-4193-97EA-4F11607E4528}"/>
              </a:ext>
            </a:extLst>
          </p:cNvPr>
          <p:cNvGrpSpPr/>
          <p:nvPr/>
        </p:nvGrpSpPr>
        <p:grpSpPr>
          <a:xfrm>
            <a:off x="12620692" y="5205842"/>
            <a:ext cx="1639105" cy="412574"/>
            <a:chOff x="12057150" y="1600200"/>
            <a:chExt cx="1639105" cy="412574"/>
          </a:xfrm>
        </p:grpSpPr>
        <p:grpSp>
          <p:nvGrpSpPr>
            <p:cNvPr id="53" name="Group 52">
              <a:extLst>
                <a:ext uri="{FF2B5EF4-FFF2-40B4-BE49-F238E27FC236}">
                  <a16:creationId xmlns:a16="http://schemas.microsoft.com/office/drawing/2014/main" id="{5E9821E7-423B-47CB-B50E-1B79F6408C8D}"/>
                </a:ext>
              </a:extLst>
            </p:cNvPr>
            <p:cNvGrpSpPr/>
            <p:nvPr/>
          </p:nvGrpSpPr>
          <p:grpSpPr>
            <a:xfrm>
              <a:off x="12057150" y="1600200"/>
              <a:ext cx="1639105" cy="412574"/>
              <a:chOff x="23656801" y="11603332"/>
              <a:chExt cx="1639105" cy="412574"/>
            </a:xfrm>
          </p:grpSpPr>
          <p:cxnSp>
            <p:nvCxnSpPr>
              <p:cNvPr id="42" name="Straight Connector 41">
                <a:extLst>
                  <a:ext uri="{FF2B5EF4-FFF2-40B4-BE49-F238E27FC236}">
                    <a16:creationId xmlns:a16="http://schemas.microsoft.com/office/drawing/2014/main" id="{E475AA87-62A2-438F-B3DD-5613B61B550E}"/>
                  </a:ext>
                </a:extLst>
              </p:cNvPr>
              <p:cNvCxnSpPr>
                <a:cxnSpLocks/>
              </p:cNvCxnSpPr>
              <p:nvPr/>
            </p:nvCxnSpPr>
            <p:spPr>
              <a:xfrm>
                <a:off x="23922122" y="12015906"/>
                <a:ext cx="1088729" cy="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cxnSp>
            <p:nvCxnSpPr>
              <p:cNvPr id="43" name="Straight Connector 42">
                <a:extLst>
                  <a:ext uri="{FF2B5EF4-FFF2-40B4-BE49-F238E27FC236}">
                    <a16:creationId xmlns:a16="http://schemas.microsoft.com/office/drawing/2014/main" id="{97CA0A32-17A8-49E0-84F6-6E8A26C022C4}"/>
                  </a:ext>
                </a:extLst>
              </p:cNvPr>
              <p:cNvCxnSpPr>
                <a:cxnSpLocks/>
              </p:cNvCxnSpPr>
              <p:nvPr/>
            </p:nvCxnSpPr>
            <p:spPr>
              <a:xfrm>
                <a:off x="23922122" y="11863506"/>
                <a:ext cx="0" cy="15240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cxnSp>
            <p:nvCxnSpPr>
              <p:cNvPr id="44" name="Straight Connector 43">
                <a:extLst>
                  <a:ext uri="{FF2B5EF4-FFF2-40B4-BE49-F238E27FC236}">
                    <a16:creationId xmlns:a16="http://schemas.microsoft.com/office/drawing/2014/main" id="{B9A1F1FC-41C9-4400-B384-5A721D6BD8FB}"/>
                  </a:ext>
                </a:extLst>
              </p:cNvPr>
              <p:cNvCxnSpPr>
                <a:cxnSpLocks/>
              </p:cNvCxnSpPr>
              <p:nvPr/>
            </p:nvCxnSpPr>
            <p:spPr>
              <a:xfrm>
                <a:off x="24297410" y="11863506"/>
                <a:ext cx="0" cy="15024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sp>
            <p:nvSpPr>
              <p:cNvPr id="47" name="Text Placeholder 3">
                <a:extLst>
                  <a:ext uri="{FF2B5EF4-FFF2-40B4-BE49-F238E27FC236}">
                    <a16:creationId xmlns:a16="http://schemas.microsoft.com/office/drawing/2014/main" id="{DF0334F0-41FC-456F-AC58-8C7D59051FB1}"/>
                  </a:ext>
                </a:extLst>
              </p:cNvPr>
              <p:cNvSpPr txBox="1">
                <a:spLocks/>
              </p:cNvSpPr>
              <p:nvPr/>
            </p:nvSpPr>
            <p:spPr>
              <a:xfrm>
                <a:off x="23656801" y="11613321"/>
                <a:ext cx="417721"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200" dirty="0">
                    <a:solidFill>
                      <a:srgbClr val="004C6C"/>
                    </a:solidFill>
                    <a:latin typeface="Slate Std" panose="02000506040000020004"/>
                  </a:rPr>
                  <a:t>0</a:t>
                </a:r>
                <a:endParaRPr lang="en-CA" sz="1200" dirty="0">
                  <a:solidFill>
                    <a:srgbClr val="004C6C"/>
                  </a:solidFill>
                  <a:latin typeface="Slate Std" panose="02000506040000020004"/>
                </a:endParaRPr>
              </a:p>
            </p:txBody>
          </p:sp>
          <p:sp>
            <p:nvSpPr>
              <p:cNvPr id="48" name="Text Placeholder 3">
                <a:extLst>
                  <a:ext uri="{FF2B5EF4-FFF2-40B4-BE49-F238E27FC236}">
                    <a16:creationId xmlns:a16="http://schemas.microsoft.com/office/drawing/2014/main" id="{F8D7A05D-F810-43E6-8F3E-C065ECB5FA1C}"/>
                  </a:ext>
                </a:extLst>
              </p:cNvPr>
              <p:cNvSpPr txBox="1">
                <a:spLocks/>
              </p:cNvSpPr>
              <p:nvPr/>
            </p:nvSpPr>
            <p:spPr>
              <a:xfrm>
                <a:off x="24009775" y="11613321"/>
                <a:ext cx="417721"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200" dirty="0">
                    <a:solidFill>
                      <a:srgbClr val="004C6C"/>
                    </a:solidFill>
                    <a:latin typeface="Slate Std" panose="02000506040000020004"/>
                  </a:rPr>
                  <a:t>5</a:t>
                </a:r>
                <a:endParaRPr lang="en-CA" sz="1200" dirty="0">
                  <a:solidFill>
                    <a:srgbClr val="004C6C"/>
                  </a:solidFill>
                  <a:latin typeface="Slate Std" panose="02000506040000020004"/>
                </a:endParaRPr>
              </a:p>
            </p:txBody>
          </p:sp>
          <p:sp>
            <p:nvSpPr>
              <p:cNvPr id="50" name="Text Placeholder 3">
                <a:extLst>
                  <a:ext uri="{FF2B5EF4-FFF2-40B4-BE49-F238E27FC236}">
                    <a16:creationId xmlns:a16="http://schemas.microsoft.com/office/drawing/2014/main" id="{C30E8B8E-FAE2-47C2-999E-0B70FC958B42}"/>
                  </a:ext>
                </a:extLst>
              </p:cNvPr>
              <p:cNvSpPr txBox="1">
                <a:spLocks/>
              </p:cNvSpPr>
              <p:nvPr/>
            </p:nvSpPr>
            <p:spPr>
              <a:xfrm>
                <a:off x="24553651" y="11603332"/>
                <a:ext cx="742255"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200" dirty="0">
                    <a:solidFill>
                      <a:srgbClr val="004C6C"/>
                    </a:solidFill>
                    <a:latin typeface="Slate Std" panose="02000506040000020004"/>
                  </a:rPr>
                  <a:t>15m</a:t>
                </a:r>
                <a:endParaRPr lang="en-CA" sz="1200" dirty="0">
                  <a:solidFill>
                    <a:srgbClr val="004C6C"/>
                  </a:solidFill>
                  <a:latin typeface="Slate Std" panose="02000506040000020004"/>
                </a:endParaRPr>
              </a:p>
            </p:txBody>
          </p:sp>
        </p:grpSp>
        <p:cxnSp>
          <p:nvCxnSpPr>
            <p:cNvPr id="58" name="Straight Connector 57">
              <a:extLst>
                <a:ext uri="{FF2B5EF4-FFF2-40B4-BE49-F238E27FC236}">
                  <a16:creationId xmlns:a16="http://schemas.microsoft.com/office/drawing/2014/main" id="{42EA856C-F5FA-46BC-92E7-BC0BB6C73B91}"/>
                </a:ext>
              </a:extLst>
            </p:cNvPr>
            <p:cNvCxnSpPr>
              <a:cxnSpLocks/>
            </p:cNvCxnSpPr>
            <p:nvPr/>
          </p:nvCxnSpPr>
          <p:spPr>
            <a:xfrm>
              <a:off x="13411200" y="1862534"/>
              <a:ext cx="0" cy="15024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grpSp>
      <p:sp>
        <p:nvSpPr>
          <p:cNvPr id="27" name="TextBox 26">
            <a:extLst>
              <a:ext uri="{FF2B5EF4-FFF2-40B4-BE49-F238E27FC236}">
                <a16:creationId xmlns:a16="http://schemas.microsoft.com/office/drawing/2014/main" id="{54182760-4985-47B6-9FED-24EE5437795A}"/>
              </a:ext>
            </a:extLst>
          </p:cNvPr>
          <p:cNvSpPr txBox="1"/>
          <p:nvPr/>
        </p:nvSpPr>
        <p:spPr>
          <a:xfrm>
            <a:off x="6248400" y="7819900"/>
            <a:ext cx="2133600" cy="369332"/>
          </a:xfrm>
          <a:prstGeom prst="rect">
            <a:avLst/>
          </a:prstGeom>
          <a:noFill/>
        </p:spPr>
        <p:txBody>
          <a:bodyPr wrap="square" rtlCol="0">
            <a:spAutoFit/>
          </a:bodyPr>
          <a:lstStyle/>
          <a:p>
            <a:pPr algn="ctr"/>
            <a:fld id="{EE7A21BD-2204-2E4E-9A5A-30706585DAB4}" type="slidenum">
              <a:rPr lang="en-US" sz="1800" smtClean="0">
                <a:solidFill>
                  <a:srgbClr val="004C6C"/>
                </a:solidFill>
                <a:latin typeface="Slate Std Medium" panose="02000506040000020004" pitchFamily="2" charset="77"/>
              </a:rPr>
              <a:pPr algn="ctr"/>
              <a:t>6</a:t>
            </a:fld>
            <a:endParaRPr lang="en-US" sz="1800" dirty="0">
              <a:solidFill>
                <a:srgbClr val="004C6C"/>
              </a:solidFill>
              <a:latin typeface="Slate Std Medium" panose="02000506040000020004" pitchFamily="2" charset="77"/>
            </a:endParaRPr>
          </a:p>
        </p:txBody>
      </p:sp>
    </p:spTree>
    <p:extLst>
      <p:ext uri="{BB962C8B-B14F-4D97-AF65-F5344CB8AC3E}">
        <p14:creationId xmlns:p14="http://schemas.microsoft.com/office/powerpoint/2010/main" val="116800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21664D1-44B7-3C43-881F-9604B12CA599}"/>
              </a:ext>
            </a:extLst>
          </p:cNvPr>
          <p:cNvSpPr>
            <a:spLocks noGrp="1"/>
          </p:cNvSpPr>
          <p:nvPr>
            <p:ph type="title"/>
          </p:nvPr>
        </p:nvSpPr>
        <p:spPr>
          <a:xfrm>
            <a:off x="685800" y="4343400"/>
            <a:ext cx="6354761" cy="1066800"/>
          </a:xfrm>
        </p:spPr>
        <p:txBody>
          <a:bodyPr/>
          <a:lstStyle/>
          <a:p>
            <a:r>
              <a:rPr lang="en-US" dirty="0"/>
              <a:t>Major’s Hill Park Vision</a:t>
            </a:r>
          </a:p>
        </p:txBody>
      </p:sp>
      <p:sp>
        <p:nvSpPr>
          <p:cNvPr id="15" name="Content Placeholder 14">
            <a:extLst>
              <a:ext uri="{FF2B5EF4-FFF2-40B4-BE49-F238E27FC236}">
                <a16:creationId xmlns:a16="http://schemas.microsoft.com/office/drawing/2014/main" id="{F2335F03-91EA-074D-873E-88283F706078}"/>
              </a:ext>
            </a:extLst>
          </p:cNvPr>
          <p:cNvSpPr>
            <a:spLocks noGrp="1"/>
          </p:cNvSpPr>
          <p:nvPr>
            <p:ph idx="1"/>
          </p:nvPr>
        </p:nvSpPr>
        <p:spPr>
          <a:xfrm>
            <a:off x="685800" y="5291225"/>
            <a:ext cx="6354762" cy="3243175"/>
          </a:xfrm>
        </p:spPr>
        <p:txBody>
          <a:bodyPr/>
          <a:lstStyle/>
          <a:p>
            <a:pPr>
              <a:lnSpc>
                <a:spcPct val="100000"/>
              </a:lnSpc>
              <a:spcBef>
                <a:spcPts val="600"/>
              </a:spcBef>
              <a:buSzPct val="75000"/>
              <a:buFont typeface="Arial" panose="020B0604020202020204" pitchFamily="34" charset="0"/>
              <a:buChar char="•"/>
            </a:pPr>
            <a:r>
              <a:rPr lang="fr-CA" sz="3200" dirty="0" err="1">
                <a:latin typeface="Laurentian Std" panose="02020402060506020403"/>
                <a:cs typeface="Times New Roman" panose="02020603050405020304" pitchFamily="18" charset="0"/>
              </a:rPr>
              <a:t>Picturesque</a:t>
            </a:r>
            <a:r>
              <a:rPr lang="fr-CA" sz="3200" dirty="0">
                <a:latin typeface="Laurentian Std" panose="02020402060506020403"/>
                <a:cs typeface="Times New Roman" panose="02020603050405020304" pitchFamily="18" charset="0"/>
              </a:rPr>
              <a:t> </a:t>
            </a:r>
            <a:r>
              <a:rPr lang="fr-CA" sz="3200" dirty="0" err="1">
                <a:latin typeface="Laurentian Std" panose="02020402060506020403"/>
                <a:cs typeface="Times New Roman" panose="02020603050405020304" pitchFamily="18" charset="0"/>
              </a:rPr>
              <a:t>legacy</a:t>
            </a:r>
            <a:endParaRPr lang="fr-CA" sz="3200" dirty="0">
              <a:latin typeface="Laurentian Std" panose="02020402060506020403"/>
              <a:cs typeface="Times New Roman" panose="02020603050405020304" pitchFamily="18" charset="0"/>
            </a:endParaRPr>
          </a:p>
          <a:p>
            <a:pPr>
              <a:lnSpc>
                <a:spcPct val="100000"/>
              </a:lnSpc>
              <a:spcBef>
                <a:spcPts val="600"/>
              </a:spcBef>
              <a:buSzPct val="75000"/>
              <a:buFont typeface="Arial" panose="020B0604020202020204" pitchFamily="34" charset="0"/>
              <a:buChar char="•"/>
            </a:pPr>
            <a:r>
              <a:rPr lang="fr-CA" sz="3200" dirty="0" err="1">
                <a:latin typeface="Laurentian Std" panose="02020402060506020403"/>
                <a:cs typeface="Times New Roman" panose="02020603050405020304" pitchFamily="18" charset="0"/>
              </a:rPr>
              <a:t>Riverfront</a:t>
            </a:r>
            <a:r>
              <a:rPr lang="fr-CA" sz="3200" dirty="0">
                <a:latin typeface="Laurentian Std" panose="02020402060506020403"/>
                <a:cs typeface="Times New Roman" panose="02020603050405020304" pitchFamily="18" charset="0"/>
              </a:rPr>
              <a:t> </a:t>
            </a:r>
            <a:r>
              <a:rPr lang="fr-CA" sz="3200" dirty="0" err="1">
                <a:latin typeface="Laurentian Std" panose="02020402060506020403"/>
                <a:cs typeface="Times New Roman" panose="02020603050405020304" pitchFamily="18" charset="0"/>
              </a:rPr>
              <a:t>landscape</a:t>
            </a:r>
            <a:endParaRPr lang="fr-CA" sz="3200" dirty="0">
              <a:latin typeface="Laurentian Std" panose="02020402060506020403"/>
              <a:cs typeface="Times New Roman" panose="02020603050405020304" pitchFamily="18" charset="0"/>
            </a:endParaRPr>
          </a:p>
          <a:p>
            <a:pPr>
              <a:lnSpc>
                <a:spcPct val="100000"/>
              </a:lnSpc>
              <a:spcBef>
                <a:spcPts val="600"/>
              </a:spcBef>
              <a:buSzPct val="75000"/>
              <a:buFont typeface="Arial" panose="020B0604020202020204" pitchFamily="34" charset="0"/>
              <a:buChar char="•"/>
            </a:pPr>
            <a:r>
              <a:rPr lang="fr-CA" sz="3200" dirty="0" err="1">
                <a:latin typeface="Laurentian Std" panose="02020402060506020403"/>
                <a:cs typeface="Times New Roman" panose="02020603050405020304" pitchFamily="18" charset="0"/>
              </a:rPr>
              <a:t>Authentic</a:t>
            </a:r>
            <a:r>
              <a:rPr lang="fr-CA" sz="3200" dirty="0">
                <a:latin typeface="Laurentian Std" panose="02020402060506020403"/>
                <a:cs typeface="Times New Roman" panose="02020603050405020304" pitchFamily="18" charset="0"/>
              </a:rPr>
              <a:t> </a:t>
            </a:r>
            <a:r>
              <a:rPr lang="fr-CA" sz="3200" dirty="0" err="1">
                <a:latin typeface="Laurentian Std" panose="02020402060506020403"/>
                <a:cs typeface="Times New Roman" panose="02020603050405020304" pitchFamily="18" charset="0"/>
              </a:rPr>
              <a:t>character</a:t>
            </a:r>
            <a:endParaRPr lang="fr-CA" sz="3200" dirty="0">
              <a:latin typeface="Laurentian Std" panose="02020402060506020403"/>
              <a:cs typeface="Times New Roman" panose="02020603050405020304" pitchFamily="18" charset="0"/>
            </a:endParaRPr>
          </a:p>
          <a:p>
            <a:endParaRPr lang="en-US" dirty="0"/>
          </a:p>
        </p:txBody>
      </p:sp>
      <p:sp>
        <p:nvSpPr>
          <p:cNvPr id="16" name="Content Placeholder 15">
            <a:extLst>
              <a:ext uri="{FF2B5EF4-FFF2-40B4-BE49-F238E27FC236}">
                <a16:creationId xmlns:a16="http://schemas.microsoft.com/office/drawing/2014/main" id="{FF553355-3ED1-2D41-A195-B1BF6F12BA9A}"/>
              </a:ext>
            </a:extLst>
          </p:cNvPr>
          <p:cNvSpPr>
            <a:spLocks noGrp="1"/>
          </p:cNvSpPr>
          <p:nvPr>
            <p:ph idx="10"/>
          </p:nvPr>
        </p:nvSpPr>
        <p:spPr>
          <a:xfrm>
            <a:off x="7633011" y="5291225"/>
            <a:ext cx="6354762" cy="3243175"/>
          </a:xfrm>
        </p:spPr>
        <p:txBody>
          <a:bodyPr/>
          <a:lstStyle/>
          <a:p>
            <a:pPr marL="457200" indent="-457200">
              <a:lnSpc>
                <a:spcPct val="100000"/>
              </a:lnSpc>
              <a:spcBef>
                <a:spcPts val="600"/>
              </a:spcBef>
              <a:buSzPct val="75000"/>
              <a:buFont typeface="Arial" panose="020B0604020202020204" pitchFamily="34" charset="0"/>
              <a:buChar char="•"/>
            </a:pPr>
            <a:r>
              <a:rPr lang="fr-CA" sz="3200" dirty="0">
                <a:latin typeface="Laurentian Std" panose="02020402060506020403"/>
                <a:cs typeface="Times New Roman" panose="02020603050405020304" pitchFamily="18" charset="0"/>
              </a:rPr>
              <a:t>Héritage pittoresque </a:t>
            </a:r>
          </a:p>
          <a:p>
            <a:pPr marL="457200" indent="-457200">
              <a:lnSpc>
                <a:spcPct val="100000"/>
              </a:lnSpc>
              <a:spcBef>
                <a:spcPts val="600"/>
              </a:spcBef>
              <a:buSzPct val="75000"/>
              <a:buFont typeface="Arial" panose="020B0604020202020204" pitchFamily="34" charset="0"/>
              <a:buChar char="•"/>
            </a:pPr>
            <a:r>
              <a:rPr lang="fr-CA" sz="3200" dirty="0">
                <a:latin typeface="Laurentian Std" panose="02020402060506020403"/>
                <a:cs typeface="Times New Roman" panose="02020603050405020304" pitchFamily="18" charset="0"/>
              </a:rPr>
              <a:t>Paysage riverain</a:t>
            </a:r>
          </a:p>
          <a:p>
            <a:pPr marL="457200" indent="-457200">
              <a:lnSpc>
                <a:spcPct val="100000"/>
              </a:lnSpc>
              <a:spcBef>
                <a:spcPts val="600"/>
              </a:spcBef>
              <a:buSzPct val="75000"/>
              <a:buFont typeface="Arial" panose="020B0604020202020204" pitchFamily="34" charset="0"/>
              <a:buChar char="•"/>
            </a:pPr>
            <a:r>
              <a:rPr lang="fr-CA" sz="3200" dirty="0">
                <a:latin typeface="Laurentian Std" panose="02020402060506020403"/>
                <a:cs typeface="Times New Roman" panose="02020603050405020304" pitchFamily="18" charset="0"/>
              </a:rPr>
              <a:t>Caractère authentique</a:t>
            </a:r>
            <a:endParaRPr lang="en-CA" sz="3200" dirty="0">
              <a:latin typeface="Laurentian Std" panose="02020402060506020403"/>
              <a:cs typeface="Times New Roman" panose="02020603050405020304" pitchFamily="18" charset="0"/>
            </a:endParaRPr>
          </a:p>
          <a:p>
            <a:endParaRPr lang="en-US" dirty="0"/>
          </a:p>
        </p:txBody>
      </p:sp>
      <p:sp>
        <p:nvSpPr>
          <p:cNvPr id="17" name="Text Placeholder 16">
            <a:extLst>
              <a:ext uri="{FF2B5EF4-FFF2-40B4-BE49-F238E27FC236}">
                <a16:creationId xmlns:a16="http://schemas.microsoft.com/office/drawing/2014/main" id="{8570F099-3756-C548-AE16-B261D656030D}"/>
              </a:ext>
            </a:extLst>
          </p:cNvPr>
          <p:cNvSpPr>
            <a:spLocks noGrp="1"/>
          </p:cNvSpPr>
          <p:nvPr>
            <p:ph type="body" sz="quarter" idx="11"/>
          </p:nvPr>
        </p:nvSpPr>
        <p:spPr>
          <a:xfrm>
            <a:off x="7620000" y="4343400"/>
            <a:ext cx="6367772" cy="1066800"/>
          </a:xfrm>
        </p:spPr>
        <p:txBody>
          <a:bodyPr/>
          <a:lstStyle/>
          <a:p>
            <a:r>
              <a:rPr lang="en-US" dirty="0"/>
              <a:t>Vision du parc Major’s Hill</a:t>
            </a:r>
          </a:p>
        </p:txBody>
      </p:sp>
      <p:pic>
        <p:nvPicPr>
          <p:cNvPr id="6" name="Picture 5" descr="A picture containing graphical user interface&#10;&#10;Description automatically generated">
            <a:extLst>
              <a:ext uri="{FF2B5EF4-FFF2-40B4-BE49-F238E27FC236}">
                <a16:creationId xmlns:a16="http://schemas.microsoft.com/office/drawing/2014/main" id="{A5514D92-A0AC-48B0-9381-5C99C9176B0D}"/>
              </a:ext>
            </a:extLst>
          </p:cNvPr>
          <p:cNvPicPr>
            <a:picLocks noChangeAspect="1"/>
          </p:cNvPicPr>
          <p:nvPr/>
        </p:nvPicPr>
        <p:blipFill rotWithShape="1">
          <a:blip r:embed="rId3"/>
          <a:srcRect l="33048" t="12994" r="3562" b="57072"/>
          <a:stretch/>
        </p:blipFill>
        <p:spPr>
          <a:xfrm>
            <a:off x="0" y="-20782"/>
            <a:ext cx="14630400" cy="3886200"/>
          </a:xfrm>
          <a:prstGeom prst="rect">
            <a:avLst/>
          </a:prstGeom>
        </p:spPr>
      </p:pic>
    </p:spTree>
    <p:extLst>
      <p:ext uri="{BB962C8B-B14F-4D97-AF65-F5344CB8AC3E}">
        <p14:creationId xmlns:p14="http://schemas.microsoft.com/office/powerpoint/2010/main" val="393573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DE720B-D27F-4303-B55C-2CA2D46B35C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9274" t="9515" r="13819" b="42370"/>
          <a:stretch/>
        </p:blipFill>
        <p:spPr>
          <a:xfrm>
            <a:off x="342391" y="1595414"/>
            <a:ext cx="4338423" cy="2831983"/>
          </a:xfrm>
          <a:prstGeom prst="rect">
            <a:avLst/>
          </a:prstGeom>
        </p:spPr>
      </p:pic>
      <p:pic>
        <p:nvPicPr>
          <p:cNvPr id="7" name="Picture 6">
            <a:extLst>
              <a:ext uri="{FF2B5EF4-FFF2-40B4-BE49-F238E27FC236}">
                <a16:creationId xmlns:a16="http://schemas.microsoft.com/office/drawing/2014/main" id="{7444AC6C-F843-454A-8473-BF81252434B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5957" b="37020"/>
          <a:stretch/>
        </p:blipFill>
        <p:spPr>
          <a:xfrm>
            <a:off x="4763088" y="1592765"/>
            <a:ext cx="9555286" cy="4140600"/>
          </a:xfrm>
          <a:prstGeom prst="rect">
            <a:avLst/>
          </a:prstGeom>
        </p:spPr>
      </p:pic>
      <p:sp>
        <p:nvSpPr>
          <p:cNvPr id="32" name="Rectangle 31">
            <a:extLst>
              <a:ext uri="{FF2B5EF4-FFF2-40B4-BE49-F238E27FC236}">
                <a16:creationId xmlns:a16="http://schemas.microsoft.com/office/drawing/2014/main" id="{E71D5CDF-9E91-4F79-96AF-5BA704795613}"/>
              </a:ext>
            </a:extLst>
          </p:cNvPr>
          <p:cNvSpPr/>
          <p:nvPr/>
        </p:nvSpPr>
        <p:spPr>
          <a:xfrm>
            <a:off x="9984977" y="5562610"/>
            <a:ext cx="2283220" cy="299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69" name="Picture 68">
            <a:extLst>
              <a:ext uri="{FF2B5EF4-FFF2-40B4-BE49-F238E27FC236}">
                <a16:creationId xmlns:a16="http://schemas.microsoft.com/office/drawing/2014/main" id="{2F7F33B6-5077-491E-810E-819B541C1E89}"/>
              </a:ext>
            </a:extLst>
          </p:cNvPr>
          <p:cNvPicPr>
            <a:picLocks noChangeAspect="1"/>
          </p:cNvPicPr>
          <p:nvPr/>
        </p:nvPicPr>
        <p:blipFill rotWithShape="1">
          <a:blip r:embed="rId5"/>
          <a:srcRect t="23787" r="52988" b="6232"/>
          <a:stretch/>
        </p:blipFill>
        <p:spPr>
          <a:xfrm>
            <a:off x="342391" y="4572606"/>
            <a:ext cx="4341721" cy="3194279"/>
          </a:xfrm>
          <a:prstGeom prst="rect">
            <a:avLst/>
          </a:prstGeom>
        </p:spPr>
      </p:pic>
      <p:pic>
        <p:nvPicPr>
          <p:cNvPr id="66" name="Picture 65">
            <a:extLst>
              <a:ext uri="{FF2B5EF4-FFF2-40B4-BE49-F238E27FC236}">
                <a16:creationId xmlns:a16="http://schemas.microsoft.com/office/drawing/2014/main" id="{DA991023-CC51-4DC5-9400-4E14C8BE0852}"/>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5763"/>
          <a:stretch/>
        </p:blipFill>
        <p:spPr>
          <a:xfrm>
            <a:off x="9782557" y="5943601"/>
            <a:ext cx="2462847" cy="1828799"/>
          </a:xfrm>
          <a:prstGeom prst="rect">
            <a:avLst/>
          </a:prstGeom>
        </p:spPr>
      </p:pic>
      <p:pic>
        <p:nvPicPr>
          <p:cNvPr id="39" name="Picture 38">
            <a:extLst>
              <a:ext uri="{FF2B5EF4-FFF2-40B4-BE49-F238E27FC236}">
                <a16:creationId xmlns:a16="http://schemas.microsoft.com/office/drawing/2014/main" id="{89424424-3B94-43C2-9060-F21326A1526F}"/>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b="27423"/>
          <a:stretch/>
        </p:blipFill>
        <p:spPr>
          <a:xfrm>
            <a:off x="7695081" y="5942843"/>
            <a:ext cx="1963398" cy="1825576"/>
          </a:xfrm>
          <a:prstGeom prst="rect">
            <a:avLst/>
          </a:prstGeom>
        </p:spPr>
      </p:pic>
      <p:pic>
        <p:nvPicPr>
          <p:cNvPr id="3" name="Picture 2">
            <a:extLst>
              <a:ext uri="{FF2B5EF4-FFF2-40B4-BE49-F238E27FC236}">
                <a16:creationId xmlns:a16="http://schemas.microsoft.com/office/drawing/2014/main" id="{7E0B32F4-1648-44E9-B089-72591219EEF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814374" y="5943600"/>
            <a:ext cx="2764220" cy="1829555"/>
          </a:xfrm>
          <a:prstGeom prst="rect">
            <a:avLst/>
          </a:prstGeom>
        </p:spPr>
      </p:pic>
      <p:pic>
        <p:nvPicPr>
          <p:cNvPr id="6" name="Picture 5">
            <a:extLst>
              <a:ext uri="{FF2B5EF4-FFF2-40B4-BE49-F238E27FC236}">
                <a16:creationId xmlns:a16="http://schemas.microsoft.com/office/drawing/2014/main" id="{B1CBEF5C-740B-4E6D-A404-54CEE08B1F47}"/>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l="11906" r="20869"/>
          <a:stretch/>
        </p:blipFill>
        <p:spPr>
          <a:xfrm>
            <a:off x="12361891" y="5943601"/>
            <a:ext cx="1963709" cy="1804628"/>
          </a:xfrm>
          <a:prstGeom prst="rect">
            <a:avLst/>
          </a:prstGeom>
        </p:spPr>
      </p:pic>
      <p:sp>
        <p:nvSpPr>
          <p:cNvPr id="12" name="Rectangle: Diagonal Corners Rounded 11">
            <a:extLst>
              <a:ext uri="{FF2B5EF4-FFF2-40B4-BE49-F238E27FC236}">
                <a16:creationId xmlns:a16="http://schemas.microsoft.com/office/drawing/2014/main" id="{B084B52D-96CA-41A0-BDDB-A1940C154413}"/>
              </a:ext>
            </a:extLst>
          </p:cNvPr>
          <p:cNvSpPr/>
          <p:nvPr/>
        </p:nvSpPr>
        <p:spPr>
          <a:xfrm rot="10800000">
            <a:off x="-360437" y="693560"/>
            <a:ext cx="9809237" cy="607234"/>
          </a:xfrm>
          <a:prstGeom prst="round2DiagRect">
            <a:avLst>
              <a:gd name="adj1" fmla="val 50000"/>
              <a:gd name="adj2" fmla="val 0"/>
            </a:avLst>
          </a:prstGeom>
          <a:solidFill>
            <a:srgbClr val="004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80"/>
          </a:p>
        </p:txBody>
      </p:sp>
      <p:sp>
        <p:nvSpPr>
          <p:cNvPr id="10" name="Text Placeholder 3">
            <a:extLst>
              <a:ext uri="{FF2B5EF4-FFF2-40B4-BE49-F238E27FC236}">
                <a16:creationId xmlns:a16="http://schemas.microsoft.com/office/drawing/2014/main" id="{6C2EF08A-A170-4B61-B32E-7C8B1FBF36E9}"/>
              </a:ext>
            </a:extLst>
          </p:cNvPr>
          <p:cNvSpPr txBox="1">
            <a:spLocks/>
          </p:cNvSpPr>
          <p:nvPr/>
        </p:nvSpPr>
        <p:spPr>
          <a:xfrm>
            <a:off x="-304800" y="783160"/>
            <a:ext cx="9296400"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2400" dirty="0">
                <a:latin typeface="Slate Std" panose="02000506040000020004"/>
              </a:rPr>
              <a:t>MAJOR’S HILL PARK CONCEPT | CONCEPT DU PARC MAJOR’S HILL </a:t>
            </a:r>
            <a:endParaRPr lang="en-CA" sz="2400" dirty="0">
              <a:latin typeface="Slate Std" panose="02000506040000020004"/>
            </a:endParaRPr>
          </a:p>
        </p:txBody>
      </p:sp>
      <p:sp>
        <p:nvSpPr>
          <p:cNvPr id="13" name="TextBox 12">
            <a:extLst>
              <a:ext uri="{FF2B5EF4-FFF2-40B4-BE49-F238E27FC236}">
                <a16:creationId xmlns:a16="http://schemas.microsoft.com/office/drawing/2014/main" id="{63A68B37-DBD7-49E4-A6C5-AE856E139A8E}"/>
              </a:ext>
            </a:extLst>
          </p:cNvPr>
          <p:cNvSpPr txBox="1"/>
          <p:nvPr/>
        </p:nvSpPr>
        <p:spPr>
          <a:xfrm>
            <a:off x="6248400" y="7860268"/>
            <a:ext cx="2133600" cy="369332"/>
          </a:xfrm>
          <a:prstGeom prst="rect">
            <a:avLst/>
          </a:prstGeom>
          <a:noFill/>
        </p:spPr>
        <p:txBody>
          <a:bodyPr wrap="square" rtlCol="0">
            <a:spAutoFit/>
          </a:bodyPr>
          <a:lstStyle/>
          <a:p>
            <a:pPr algn="ctr"/>
            <a:fld id="{EE7A21BD-2204-2E4E-9A5A-30706585DAB4}" type="slidenum">
              <a:rPr lang="en-US" sz="1800" smtClean="0">
                <a:solidFill>
                  <a:srgbClr val="004C6C"/>
                </a:solidFill>
                <a:latin typeface="Slate Std Medium" panose="02000506040000020004" pitchFamily="2" charset="77"/>
              </a:rPr>
              <a:pPr algn="ctr"/>
              <a:t>8</a:t>
            </a:fld>
            <a:endParaRPr lang="en-US" sz="1800" dirty="0">
              <a:solidFill>
                <a:srgbClr val="004C6C"/>
              </a:solidFill>
              <a:latin typeface="Slate Std Medium" panose="02000506040000020004" pitchFamily="2" charset="77"/>
            </a:endParaRPr>
          </a:p>
        </p:txBody>
      </p:sp>
      <p:grpSp>
        <p:nvGrpSpPr>
          <p:cNvPr id="60" name="Group 59">
            <a:extLst>
              <a:ext uri="{FF2B5EF4-FFF2-40B4-BE49-F238E27FC236}">
                <a16:creationId xmlns:a16="http://schemas.microsoft.com/office/drawing/2014/main" id="{1809C1FE-4E0D-4193-97EA-4F11607E4528}"/>
              </a:ext>
            </a:extLst>
          </p:cNvPr>
          <p:cNvGrpSpPr/>
          <p:nvPr/>
        </p:nvGrpSpPr>
        <p:grpSpPr>
          <a:xfrm>
            <a:off x="12686495" y="1057215"/>
            <a:ext cx="1639105" cy="412574"/>
            <a:chOff x="12057150" y="1600200"/>
            <a:chExt cx="1639105" cy="412574"/>
          </a:xfrm>
        </p:grpSpPr>
        <p:grpSp>
          <p:nvGrpSpPr>
            <p:cNvPr id="53" name="Group 52">
              <a:extLst>
                <a:ext uri="{FF2B5EF4-FFF2-40B4-BE49-F238E27FC236}">
                  <a16:creationId xmlns:a16="http://schemas.microsoft.com/office/drawing/2014/main" id="{5E9821E7-423B-47CB-B50E-1B79F6408C8D}"/>
                </a:ext>
              </a:extLst>
            </p:cNvPr>
            <p:cNvGrpSpPr/>
            <p:nvPr/>
          </p:nvGrpSpPr>
          <p:grpSpPr>
            <a:xfrm>
              <a:off x="12057150" y="1600200"/>
              <a:ext cx="1639105" cy="412574"/>
              <a:chOff x="23656801" y="11603332"/>
              <a:chExt cx="1639105" cy="412574"/>
            </a:xfrm>
          </p:grpSpPr>
          <p:cxnSp>
            <p:nvCxnSpPr>
              <p:cNvPr id="42" name="Straight Connector 41">
                <a:extLst>
                  <a:ext uri="{FF2B5EF4-FFF2-40B4-BE49-F238E27FC236}">
                    <a16:creationId xmlns:a16="http://schemas.microsoft.com/office/drawing/2014/main" id="{E475AA87-62A2-438F-B3DD-5613B61B550E}"/>
                  </a:ext>
                </a:extLst>
              </p:cNvPr>
              <p:cNvCxnSpPr>
                <a:cxnSpLocks/>
              </p:cNvCxnSpPr>
              <p:nvPr/>
            </p:nvCxnSpPr>
            <p:spPr>
              <a:xfrm>
                <a:off x="23922122" y="12015906"/>
                <a:ext cx="1088729" cy="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cxnSp>
            <p:nvCxnSpPr>
              <p:cNvPr id="43" name="Straight Connector 42">
                <a:extLst>
                  <a:ext uri="{FF2B5EF4-FFF2-40B4-BE49-F238E27FC236}">
                    <a16:creationId xmlns:a16="http://schemas.microsoft.com/office/drawing/2014/main" id="{97CA0A32-17A8-49E0-84F6-6E8A26C022C4}"/>
                  </a:ext>
                </a:extLst>
              </p:cNvPr>
              <p:cNvCxnSpPr>
                <a:cxnSpLocks/>
              </p:cNvCxnSpPr>
              <p:nvPr/>
            </p:nvCxnSpPr>
            <p:spPr>
              <a:xfrm>
                <a:off x="23922122" y="11863506"/>
                <a:ext cx="0" cy="15240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cxnSp>
            <p:nvCxnSpPr>
              <p:cNvPr id="44" name="Straight Connector 43">
                <a:extLst>
                  <a:ext uri="{FF2B5EF4-FFF2-40B4-BE49-F238E27FC236}">
                    <a16:creationId xmlns:a16="http://schemas.microsoft.com/office/drawing/2014/main" id="{B9A1F1FC-41C9-4400-B384-5A721D6BD8FB}"/>
                  </a:ext>
                </a:extLst>
              </p:cNvPr>
              <p:cNvCxnSpPr>
                <a:cxnSpLocks/>
              </p:cNvCxnSpPr>
              <p:nvPr/>
            </p:nvCxnSpPr>
            <p:spPr>
              <a:xfrm>
                <a:off x="24297410" y="11863506"/>
                <a:ext cx="0" cy="15024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sp>
            <p:nvSpPr>
              <p:cNvPr id="47" name="Text Placeholder 3">
                <a:extLst>
                  <a:ext uri="{FF2B5EF4-FFF2-40B4-BE49-F238E27FC236}">
                    <a16:creationId xmlns:a16="http://schemas.microsoft.com/office/drawing/2014/main" id="{DF0334F0-41FC-456F-AC58-8C7D59051FB1}"/>
                  </a:ext>
                </a:extLst>
              </p:cNvPr>
              <p:cNvSpPr txBox="1">
                <a:spLocks/>
              </p:cNvSpPr>
              <p:nvPr/>
            </p:nvSpPr>
            <p:spPr>
              <a:xfrm>
                <a:off x="23656801" y="11613321"/>
                <a:ext cx="417721"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200" dirty="0">
                    <a:solidFill>
                      <a:srgbClr val="004C6C"/>
                    </a:solidFill>
                    <a:latin typeface="Slate Std" panose="02000506040000020004"/>
                  </a:rPr>
                  <a:t>0</a:t>
                </a:r>
                <a:endParaRPr lang="en-CA" sz="1200" dirty="0">
                  <a:solidFill>
                    <a:srgbClr val="004C6C"/>
                  </a:solidFill>
                  <a:latin typeface="Slate Std" panose="02000506040000020004"/>
                </a:endParaRPr>
              </a:p>
            </p:txBody>
          </p:sp>
          <p:sp>
            <p:nvSpPr>
              <p:cNvPr id="48" name="Text Placeholder 3">
                <a:extLst>
                  <a:ext uri="{FF2B5EF4-FFF2-40B4-BE49-F238E27FC236}">
                    <a16:creationId xmlns:a16="http://schemas.microsoft.com/office/drawing/2014/main" id="{F8D7A05D-F810-43E6-8F3E-C065ECB5FA1C}"/>
                  </a:ext>
                </a:extLst>
              </p:cNvPr>
              <p:cNvSpPr txBox="1">
                <a:spLocks/>
              </p:cNvSpPr>
              <p:nvPr/>
            </p:nvSpPr>
            <p:spPr>
              <a:xfrm>
                <a:off x="24009775" y="11613321"/>
                <a:ext cx="417721"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200" dirty="0">
                    <a:solidFill>
                      <a:srgbClr val="004C6C"/>
                    </a:solidFill>
                    <a:latin typeface="Slate Std" panose="02000506040000020004"/>
                  </a:rPr>
                  <a:t>5</a:t>
                </a:r>
                <a:endParaRPr lang="en-CA" sz="1200" dirty="0">
                  <a:solidFill>
                    <a:srgbClr val="004C6C"/>
                  </a:solidFill>
                  <a:latin typeface="Slate Std" panose="02000506040000020004"/>
                </a:endParaRPr>
              </a:p>
            </p:txBody>
          </p:sp>
          <p:sp>
            <p:nvSpPr>
              <p:cNvPr id="50" name="Text Placeholder 3">
                <a:extLst>
                  <a:ext uri="{FF2B5EF4-FFF2-40B4-BE49-F238E27FC236}">
                    <a16:creationId xmlns:a16="http://schemas.microsoft.com/office/drawing/2014/main" id="{C30E8B8E-FAE2-47C2-999E-0B70FC958B42}"/>
                  </a:ext>
                </a:extLst>
              </p:cNvPr>
              <p:cNvSpPr txBox="1">
                <a:spLocks/>
              </p:cNvSpPr>
              <p:nvPr/>
            </p:nvSpPr>
            <p:spPr>
              <a:xfrm>
                <a:off x="24553651" y="11603332"/>
                <a:ext cx="742255"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1200" dirty="0">
                    <a:solidFill>
                      <a:srgbClr val="004C6C"/>
                    </a:solidFill>
                    <a:latin typeface="Slate Std" panose="02000506040000020004"/>
                  </a:rPr>
                  <a:t>15m</a:t>
                </a:r>
                <a:endParaRPr lang="en-CA" sz="1200" dirty="0">
                  <a:solidFill>
                    <a:srgbClr val="004C6C"/>
                  </a:solidFill>
                  <a:latin typeface="Slate Std" panose="02000506040000020004"/>
                </a:endParaRPr>
              </a:p>
            </p:txBody>
          </p:sp>
        </p:grpSp>
        <p:cxnSp>
          <p:nvCxnSpPr>
            <p:cNvPr id="58" name="Straight Connector 57">
              <a:extLst>
                <a:ext uri="{FF2B5EF4-FFF2-40B4-BE49-F238E27FC236}">
                  <a16:creationId xmlns:a16="http://schemas.microsoft.com/office/drawing/2014/main" id="{42EA856C-F5FA-46BC-92E7-BC0BB6C73B91}"/>
                </a:ext>
              </a:extLst>
            </p:cNvPr>
            <p:cNvCxnSpPr>
              <a:cxnSpLocks/>
            </p:cNvCxnSpPr>
            <p:nvPr/>
          </p:nvCxnSpPr>
          <p:spPr>
            <a:xfrm>
              <a:off x="13411200" y="1862534"/>
              <a:ext cx="0" cy="150240"/>
            </a:xfrm>
            <a:prstGeom prst="line">
              <a:avLst/>
            </a:prstGeom>
            <a:ln w="19050">
              <a:solidFill>
                <a:srgbClr val="004C6C"/>
              </a:solidFill>
            </a:ln>
          </p:spPr>
          <p:style>
            <a:lnRef idx="1">
              <a:schemeClr val="accent6"/>
            </a:lnRef>
            <a:fillRef idx="0">
              <a:schemeClr val="accent6"/>
            </a:fillRef>
            <a:effectRef idx="0">
              <a:schemeClr val="accent6"/>
            </a:effectRef>
            <a:fontRef idx="minor">
              <a:schemeClr val="tx1"/>
            </a:fontRef>
          </p:style>
        </p:cxnSp>
      </p:grpSp>
      <p:grpSp>
        <p:nvGrpSpPr>
          <p:cNvPr id="54" name="Group 53">
            <a:extLst>
              <a:ext uri="{FF2B5EF4-FFF2-40B4-BE49-F238E27FC236}">
                <a16:creationId xmlns:a16="http://schemas.microsoft.com/office/drawing/2014/main" id="{697BB84B-CE70-4113-A7DB-939327297C93}"/>
              </a:ext>
            </a:extLst>
          </p:cNvPr>
          <p:cNvGrpSpPr/>
          <p:nvPr/>
        </p:nvGrpSpPr>
        <p:grpSpPr>
          <a:xfrm>
            <a:off x="13716000" y="5247032"/>
            <a:ext cx="742255" cy="442287"/>
            <a:chOff x="-7620173" y="1962469"/>
            <a:chExt cx="742255" cy="442287"/>
          </a:xfrm>
        </p:grpSpPr>
        <p:sp>
          <p:nvSpPr>
            <p:cNvPr id="62" name="Arrow: Down 61">
              <a:extLst>
                <a:ext uri="{FF2B5EF4-FFF2-40B4-BE49-F238E27FC236}">
                  <a16:creationId xmlns:a16="http://schemas.microsoft.com/office/drawing/2014/main" id="{DC80FD9F-ED9B-49D4-B923-A2AA81266D41}"/>
                </a:ext>
              </a:extLst>
            </p:cNvPr>
            <p:cNvSpPr/>
            <p:nvPr/>
          </p:nvSpPr>
          <p:spPr>
            <a:xfrm rot="13459499">
              <a:off x="-7533796" y="1962469"/>
              <a:ext cx="329367" cy="432862"/>
            </a:xfrm>
            <a:prstGeom prst="downArrow">
              <a:avLst/>
            </a:prstGeom>
            <a:noFill/>
            <a:ln w="19050">
              <a:solidFill>
                <a:srgbClr val="004C6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3" name="Text Placeholder 3">
              <a:extLst>
                <a:ext uri="{FF2B5EF4-FFF2-40B4-BE49-F238E27FC236}">
                  <a16:creationId xmlns:a16="http://schemas.microsoft.com/office/drawing/2014/main" id="{A5826E85-06C9-41F9-8C32-577C01A86BE1}"/>
                </a:ext>
              </a:extLst>
            </p:cNvPr>
            <p:cNvSpPr txBox="1">
              <a:spLocks/>
            </p:cNvSpPr>
            <p:nvPr/>
          </p:nvSpPr>
          <p:spPr>
            <a:xfrm>
              <a:off x="-7620173" y="2012008"/>
              <a:ext cx="742255" cy="392748"/>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b="1" dirty="0">
                  <a:solidFill>
                    <a:srgbClr val="004C6C"/>
                  </a:solidFill>
                  <a:latin typeface="Slate Std" panose="02000506040000020004"/>
                </a:rPr>
                <a:t>N</a:t>
              </a:r>
              <a:endParaRPr lang="en-CA" b="1" dirty="0">
                <a:solidFill>
                  <a:srgbClr val="004C6C"/>
                </a:solidFill>
                <a:latin typeface="Slate Std" panose="02000506040000020004"/>
              </a:endParaRPr>
            </a:p>
          </p:txBody>
        </p:sp>
      </p:grpSp>
      <p:cxnSp>
        <p:nvCxnSpPr>
          <p:cNvPr id="5" name="Straight Connector 4">
            <a:extLst>
              <a:ext uri="{FF2B5EF4-FFF2-40B4-BE49-F238E27FC236}">
                <a16:creationId xmlns:a16="http://schemas.microsoft.com/office/drawing/2014/main" id="{CF7FE2B4-4AF7-4521-ADF6-25F79EA7BC60}"/>
              </a:ext>
            </a:extLst>
          </p:cNvPr>
          <p:cNvCxnSpPr>
            <a:cxnSpLocks/>
          </p:cNvCxnSpPr>
          <p:nvPr/>
        </p:nvCxnSpPr>
        <p:spPr>
          <a:xfrm>
            <a:off x="9525000" y="4114800"/>
            <a:ext cx="0" cy="1524000"/>
          </a:xfrm>
          <a:prstGeom prst="line">
            <a:avLst/>
          </a:prstGeom>
          <a:ln>
            <a:solidFill>
              <a:srgbClr val="004C6C"/>
            </a:solidFill>
          </a:ln>
        </p:spPr>
        <p:style>
          <a:lnRef idx="2">
            <a:schemeClr val="accent1"/>
          </a:lnRef>
          <a:fillRef idx="0">
            <a:schemeClr val="accent1"/>
          </a:fillRef>
          <a:effectRef idx="1">
            <a:schemeClr val="accent1"/>
          </a:effectRef>
          <a:fontRef idx="minor">
            <a:schemeClr val="tx1"/>
          </a:fontRef>
        </p:style>
      </p:cxnSp>
      <p:sp>
        <p:nvSpPr>
          <p:cNvPr id="28" name="Text Placeholder 3">
            <a:extLst>
              <a:ext uri="{FF2B5EF4-FFF2-40B4-BE49-F238E27FC236}">
                <a16:creationId xmlns:a16="http://schemas.microsoft.com/office/drawing/2014/main" id="{BE629A7B-8C91-4A28-9299-D206734C94D2}"/>
              </a:ext>
            </a:extLst>
          </p:cNvPr>
          <p:cNvSpPr txBox="1">
            <a:spLocks/>
          </p:cNvSpPr>
          <p:nvPr/>
        </p:nvSpPr>
        <p:spPr>
          <a:xfrm>
            <a:off x="609600" y="1587711"/>
            <a:ext cx="2743200"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sz="2000" dirty="0">
                <a:solidFill>
                  <a:srgbClr val="004C6C"/>
                </a:solidFill>
                <a:latin typeface="Slate Std" panose="02000506040000020004"/>
              </a:rPr>
              <a:t>Section A | Coupe A</a:t>
            </a:r>
            <a:endParaRPr lang="en-CA" sz="2000" dirty="0">
              <a:solidFill>
                <a:srgbClr val="004C6C"/>
              </a:solidFill>
              <a:latin typeface="Slate Std" panose="02000506040000020004"/>
            </a:endParaRPr>
          </a:p>
        </p:txBody>
      </p:sp>
      <p:sp>
        <p:nvSpPr>
          <p:cNvPr id="29" name="Text Placeholder 3">
            <a:extLst>
              <a:ext uri="{FF2B5EF4-FFF2-40B4-BE49-F238E27FC236}">
                <a16:creationId xmlns:a16="http://schemas.microsoft.com/office/drawing/2014/main" id="{B02EA135-46A6-4F91-8793-36801802AA30}"/>
              </a:ext>
            </a:extLst>
          </p:cNvPr>
          <p:cNvSpPr txBox="1">
            <a:spLocks/>
          </p:cNvSpPr>
          <p:nvPr/>
        </p:nvSpPr>
        <p:spPr>
          <a:xfrm>
            <a:off x="9296400" y="2519995"/>
            <a:ext cx="2743200"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sz="1400" dirty="0">
                <a:solidFill>
                  <a:srgbClr val="004C6C"/>
                </a:solidFill>
                <a:latin typeface="Slate Std" panose="02000506040000020004"/>
              </a:rPr>
              <a:t>Section A | Coupe A</a:t>
            </a:r>
            <a:endParaRPr lang="en-CA" sz="1400" dirty="0">
              <a:solidFill>
                <a:srgbClr val="004C6C"/>
              </a:solidFill>
              <a:latin typeface="Slate Std" panose="02000506040000020004"/>
            </a:endParaRPr>
          </a:p>
        </p:txBody>
      </p:sp>
      <p:cxnSp>
        <p:nvCxnSpPr>
          <p:cNvPr id="14" name="Straight Arrow Connector 13">
            <a:extLst>
              <a:ext uri="{FF2B5EF4-FFF2-40B4-BE49-F238E27FC236}">
                <a16:creationId xmlns:a16="http://schemas.microsoft.com/office/drawing/2014/main" id="{8C69EBDE-3502-4532-8F22-A90F33240DAC}"/>
              </a:ext>
            </a:extLst>
          </p:cNvPr>
          <p:cNvCxnSpPr/>
          <p:nvPr/>
        </p:nvCxnSpPr>
        <p:spPr>
          <a:xfrm flipH="1">
            <a:off x="9540731" y="2853783"/>
            <a:ext cx="593869" cy="1184817"/>
          </a:xfrm>
          <a:prstGeom prst="straightConnector1">
            <a:avLst/>
          </a:prstGeom>
          <a:ln w="9525">
            <a:solidFill>
              <a:srgbClr val="004C6C"/>
            </a:solidFill>
            <a:tailEnd type="triangle"/>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3E283183-BEEB-4B7B-B295-59CE40FC90B6}"/>
              </a:ext>
            </a:extLst>
          </p:cNvPr>
          <p:cNvGrpSpPr/>
          <p:nvPr/>
        </p:nvGrpSpPr>
        <p:grpSpPr>
          <a:xfrm>
            <a:off x="5791200" y="5257800"/>
            <a:ext cx="6895295" cy="475565"/>
            <a:chOff x="5791200" y="5257800"/>
            <a:chExt cx="6895295" cy="475565"/>
          </a:xfrm>
        </p:grpSpPr>
        <p:cxnSp>
          <p:nvCxnSpPr>
            <p:cNvPr id="16" name="Straight Connector 15">
              <a:extLst>
                <a:ext uri="{FF2B5EF4-FFF2-40B4-BE49-F238E27FC236}">
                  <a16:creationId xmlns:a16="http://schemas.microsoft.com/office/drawing/2014/main" id="{DB69F930-AF0A-4655-B717-4279D97C2017}"/>
                </a:ext>
              </a:extLst>
            </p:cNvPr>
            <p:cNvCxnSpPr>
              <a:cxnSpLocks/>
            </p:cNvCxnSpPr>
            <p:nvPr/>
          </p:nvCxnSpPr>
          <p:spPr>
            <a:xfrm>
              <a:off x="5791200" y="5257800"/>
              <a:ext cx="6895295" cy="1"/>
            </a:xfrm>
            <a:prstGeom prst="line">
              <a:avLst/>
            </a:prstGeom>
            <a:ln w="19050">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F871A5D-FCAB-4A67-A73D-3FBECEB995F9}"/>
                </a:ext>
              </a:extLst>
            </p:cNvPr>
            <p:cNvCxnSpPr/>
            <p:nvPr/>
          </p:nvCxnSpPr>
          <p:spPr>
            <a:xfrm flipV="1">
              <a:off x="5791200" y="5257800"/>
              <a:ext cx="0" cy="475565"/>
            </a:xfrm>
            <a:prstGeom prst="line">
              <a:avLst/>
            </a:prstGeom>
            <a:ln w="19050">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BAC3A57-E20F-4C57-9B82-1C3058A16FE2}"/>
                </a:ext>
              </a:extLst>
            </p:cNvPr>
            <p:cNvCxnSpPr>
              <a:cxnSpLocks/>
            </p:cNvCxnSpPr>
            <p:nvPr/>
          </p:nvCxnSpPr>
          <p:spPr>
            <a:xfrm flipV="1">
              <a:off x="12557737" y="5257802"/>
              <a:ext cx="113495" cy="475563"/>
            </a:xfrm>
            <a:prstGeom prst="line">
              <a:avLst/>
            </a:prstGeom>
            <a:ln w="19050">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grpSp>
      <p:sp>
        <p:nvSpPr>
          <p:cNvPr id="49" name="Text Placeholder 3">
            <a:extLst>
              <a:ext uri="{FF2B5EF4-FFF2-40B4-BE49-F238E27FC236}">
                <a16:creationId xmlns:a16="http://schemas.microsoft.com/office/drawing/2014/main" id="{06B86993-75E9-4AF8-996E-68E0853FC320}"/>
              </a:ext>
            </a:extLst>
          </p:cNvPr>
          <p:cNvSpPr txBox="1">
            <a:spLocks/>
          </p:cNvSpPr>
          <p:nvPr/>
        </p:nvSpPr>
        <p:spPr>
          <a:xfrm>
            <a:off x="9906000" y="5492945"/>
            <a:ext cx="2539448" cy="30452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sz="1400" dirty="0">
                <a:solidFill>
                  <a:schemeClr val="accent6">
                    <a:lumMod val="75000"/>
                  </a:schemeClr>
                </a:solidFill>
                <a:latin typeface="Slate Std" panose="02000506040000020004"/>
              </a:rPr>
              <a:t>Property Line | </a:t>
            </a:r>
            <a:r>
              <a:rPr lang="en-US" sz="1400" dirty="0" err="1">
                <a:solidFill>
                  <a:schemeClr val="accent6">
                    <a:lumMod val="75000"/>
                  </a:schemeClr>
                </a:solidFill>
                <a:latin typeface="Slate Std" panose="02000506040000020004"/>
              </a:rPr>
              <a:t>Limite</a:t>
            </a:r>
            <a:r>
              <a:rPr lang="en-US" sz="1400" dirty="0">
                <a:solidFill>
                  <a:schemeClr val="accent6">
                    <a:lumMod val="75000"/>
                  </a:schemeClr>
                </a:solidFill>
                <a:latin typeface="Slate Std" panose="02000506040000020004"/>
              </a:rPr>
              <a:t> </a:t>
            </a:r>
            <a:r>
              <a:rPr lang="en-US" sz="1400" dirty="0" err="1">
                <a:solidFill>
                  <a:schemeClr val="accent6">
                    <a:lumMod val="75000"/>
                  </a:schemeClr>
                </a:solidFill>
                <a:latin typeface="Slate Std" panose="02000506040000020004"/>
              </a:rPr>
              <a:t>foncière</a:t>
            </a:r>
            <a:endParaRPr lang="en-CA" sz="1400" dirty="0">
              <a:solidFill>
                <a:schemeClr val="accent6">
                  <a:lumMod val="75000"/>
                </a:schemeClr>
              </a:solidFill>
              <a:latin typeface="Slate Std" panose="02000506040000020004"/>
            </a:endParaRPr>
          </a:p>
        </p:txBody>
      </p:sp>
      <p:cxnSp>
        <p:nvCxnSpPr>
          <p:cNvPr id="34" name="Straight Arrow Connector 33">
            <a:extLst>
              <a:ext uri="{FF2B5EF4-FFF2-40B4-BE49-F238E27FC236}">
                <a16:creationId xmlns:a16="http://schemas.microsoft.com/office/drawing/2014/main" id="{FCA2C7ED-CB71-4CF0-94AA-DB79A6228508}"/>
              </a:ext>
            </a:extLst>
          </p:cNvPr>
          <p:cNvCxnSpPr>
            <a:cxnSpLocks/>
          </p:cNvCxnSpPr>
          <p:nvPr/>
        </p:nvCxnSpPr>
        <p:spPr>
          <a:xfrm flipV="1">
            <a:off x="12268197" y="5296571"/>
            <a:ext cx="177251" cy="342229"/>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2095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721AA-3736-4A7C-BFE0-6D580A6534E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9362" t="7933" r="32086" b="8873"/>
          <a:stretch/>
        </p:blipFill>
        <p:spPr>
          <a:xfrm>
            <a:off x="345127" y="1598957"/>
            <a:ext cx="5886552" cy="6272893"/>
          </a:xfrm>
          <a:prstGeom prst="rect">
            <a:avLst/>
          </a:prstGeom>
        </p:spPr>
      </p:pic>
      <p:sp>
        <p:nvSpPr>
          <p:cNvPr id="12" name="Rectangle: Diagonal Corners Rounded 11">
            <a:extLst>
              <a:ext uri="{FF2B5EF4-FFF2-40B4-BE49-F238E27FC236}">
                <a16:creationId xmlns:a16="http://schemas.microsoft.com/office/drawing/2014/main" id="{B084B52D-96CA-41A0-BDDB-A1940C154413}"/>
              </a:ext>
            </a:extLst>
          </p:cNvPr>
          <p:cNvSpPr/>
          <p:nvPr/>
        </p:nvSpPr>
        <p:spPr>
          <a:xfrm rot="10800000">
            <a:off x="-360438" y="693560"/>
            <a:ext cx="12095237" cy="607234"/>
          </a:xfrm>
          <a:prstGeom prst="round2DiagRect">
            <a:avLst>
              <a:gd name="adj1" fmla="val 50000"/>
              <a:gd name="adj2" fmla="val 0"/>
            </a:avLst>
          </a:prstGeom>
          <a:solidFill>
            <a:srgbClr val="004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80"/>
          </a:p>
        </p:txBody>
      </p:sp>
      <p:sp>
        <p:nvSpPr>
          <p:cNvPr id="10" name="Text Placeholder 3">
            <a:extLst>
              <a:ext uri="{FF2B5EF4-FFF2-40B4-BE49-F238E27FC236}">
                <a16:creationId xmlns:a16="http://schemas.microsoft.com/office/drawing/2014/main" id="{6C2EF08A-A170-4B61-B32E-7C8B1FBF36E9}"/>
              </a:ext>
            </a:extLst>
          </p:cNvPr>
          <p:cNvSpPr txBox="1">
            <a:spLocks/>
          </p:cNvSpPr>
          <p:nvPr/>
        </p:nvSpPr>
        <p:spPr>
          <a:xfrm>
            <a:off x="-304801" y="783160"/>
            <a:ext cx="10742295" cy="436040"/>
          </a:xfrm>
          <a:prstGeom prst="rect">
            <a:avLst/>
          </a:prstGeom>
        </p:spPr>
        <p:txBody>
          <a:bodyPr/>
          <a:lstStyle>
            <a:lvl1pPr marL="0" indent="0" algn="ctr" defTabSz="914400" rtl="0" eaLnBrk="1" latinLnBrk="0" hangingPunct="1">
              <a:lnSpc>
                <a:spcPct val="100000"/>
              </a:lnSpc>
              <a:spcBef>
                <a:spcPts val="1000"/>
              </a:spcBef>
              <a:buClr>
                <a:schemeClr val="tx2"/>
              </a:buClr>
              <a:buFont typeface="Arial" panose="020B0604020202020204" pitchFamily="34" charset="0"/>
              <a:buNone/>
              <a:tabLst/>
              <a:defRPr sz="1800" b="0" i="0" kern="1200" spc="0" baseline="0">
                <a:solidFill>
                  <a:schemeClr val="bg1"/>
                </a:solidFill>
                <a:latin typeface="Times" pitchFamily="2" charset="0"/>
                <a:ea typeface="+mn-ea"/>
                <a:cs typeface="+mn-cs"/>
              </a:defRPr>
            </a:lvl1pPr>
            <a:lvl2pPr marL="625475" indent="-168275" algn="l" defTabSz="914400" rtl="0" eaLnBrk="1" latinLnBrk="0" hangingPunct="1">
              <a:lnSpc>
                <a:spcPct val="100000"/>
              </a:lnSpc>
              <a:spcBef>
                <a:spcPts val="500"/>
              </a:spcBef>
              <a:buClr>
                <a:schemeClr val="tx2"/>
              </a:buClr>
              <a:buFont typeface="Arial" panose="020B0604020202020204" pitchFamily="34" charset="0"/>
              <a:buChar char="•"/>
              <a:tabLst/>
              <a:defRPr sz="1800" b="0" i="0" kern="1200" baseline="0">
                <a:solidFill>
                  <a:schemeClr val="tx1"/>
                </a:solidFill>
                <a:latin typeface="Laurentian Std" panose="02020402060506020403" pitchFamily="18" charset="77"/>
                <a:ea typeface="+mn-ea"/>
                <a:cs typeface="+mn-cs"/>
              </a:defRPr>
            </a:lvl2pPr>
            <a:lvl3pPr marL="1073150" indent="-158750" algn="l" defTabSz="914400" rtl="0" eaLnBrk="1" latinLnBrk="0" hangingPunct="1">
              <a:lnSpc>
                <a:spcPct val="100000"/>
              </a:lnSpc>
              <a:spcBef>
                <a:spcPts val="500"/>
              </a:spcBef>
              <a:buClr>
                <a:schemeClr val="tx2"/>
              </a:buClr>
              <a:buFont typeface="Arial" panose="020B0604020202020204" pitchFamily="34" charset="0"/>
              <a:buChar char="•"/>
              <a:tabLst/>
              <a:defRPr sz="1600" b="0" i="0" kern="1200" baseline="0">
                <a:solidFill>
                  <a:schemeClr val="tx1"/>
                </a:solidFill>
                <a:latin typeface="Laurentian Std" panose="02020402060506020403" pitchFamily="18" charset="77"/>
                <a:ea typeface="+mn-ea"/>
                <a:cs typeface="+mn-cs"/>
              </a:defRPr>
            </a:lvl3pPr>
            <a:lvl4pPr marL="1512888" indent="-14128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4pPr>
            <a:lvl5pPr marL="2001838" indent="-173038" algn="l" defTabSz="914400" rtl="0" eaLnBrk="1" latinLnBrk="0" hangingPunct="1">
              <a:lnSpc>
                <a:spcPct val="100000"/>
              </a:lnSpc>
              <a:spcBef>
                <a:spcPts val="500"/>
              </a:spcBef>
              <a:buClr>
                <a:schemeClr val="tx2"/>
              </a:buClr>
              <a:buFont typeface="Arial" panose="020B0604020202020204" pitchFamily="34" charset="0"/>
              <a:buChar char="•"/>
              <a:tabLst/>
              <a:defRPr sz="1200" b="0" i="0" kern="1200" baseline="0">
                <a:solidFill>
                  <a:schemeClr val="tx1"/>
                </a:solidFill>
                <a:latin typeface="Laurentian Std" panose="020204020605060204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2400" dirty="0">
                <a:latin typeface="Slate Std" panose="02000506040000020004"/>
              </a:rPr>
              <a:t>RIDEAU CANAL TERRACE ENTRANCE | ENTRÉE DE LA TERRASSE DU CANAL RIDEAU </a:t>
            </a:r>
            <a:endParaRPr lang="en-CA" sz="2400" dirty="0">
              <a:latin typeface="Slate Std" panose="02000506040000020004"/>
            </a:endParaRPr>
          </a:p>
        </p:txBody>
      </p:sp>
      <p:pic>
        <p:nvPicPr>
          <p:cNvPr id="7" name="Picture 6">
            <a:extLst>
              <a:ext uri="{FF2B5EF4-FFF2-40B4-BE49-F238E27FC236}">
                <a16:creationId xmlns:a16="http://schemas.microsoft.com/office/drawing/2014/main" id="{7D72E6CB-3524-43E3-9C27-206DCC4E01C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15165" b="21793"/>
          <a:stretch/>
        </p:blipFill>
        <p:spPr>
          <a:xfrm>
            <a:off x="12348151" y="5394778"/>
            <a:ext cx="2067300" cy="2477073"/>
          </a:xfrm>
          <a:prstGeom prst="rect">
            <a:avLst/>
          </a:prstGeom>
        </p:spPr>
      </p:pic>
      <p:pic>
        <p:nvPicPr>
          <p:cNvPr id="9" name="Picture 8">
            <a:extLst>
              <a:ext uri="{FF2B5EF4-FFF2-40B4-BE49-F238E27FC236}">
                <a16:creationId xmlns:a16="http://schemas.microsoft.com/office/drawing/2014/main" id="{E7C2AD17-825D-4403-BF02-AB4DC41D2271}"/>
              </a:ext>
            </a:extLst>
          </p:cNvPr>
          <p:cNvPicPr>
            <a:picLocks noChangeAspect="1"/>
          </p:cNvPicPr>
          <p:nvPr/>
        </p:nvPicPr>
        <p:blipFill rotWithShape="1">
          <a:blip r:embed="rId5">
            <a:extLst>
              <a:ext uri="{28A0092B-C50C-407E-A947-70E740481C1C}">
                <a14:useLocalDpi xmlns:a14="http://schemas.microsoft.com/office/drawing/2010/main" val="0"/>
              </a:ext>
            </a:extLst>
          </a:blip>
          <a:srcRect t="585" r="26671"/>
          <a:stretch/>
        </p:blipFill>
        <p:spPr>
          <a:xfrm>
            <a:off x="6418324" y="1598957"/>
            <a:ext cx="4019169" cy="3647837"/>
          </a:xfrm>
          <a:prstGeom prst="rect">
            <a:avLst/>
          </a:prstGeom>
        </p:spPr>
      </p:pic>
      <p:pic>
        <p:nvPicPr>
          <p:cNvPr id="16" name="Picture 15">
            <a:extLst>
              <a:ext uri="{FF2B5EF4-FFF2-40B4-BE49-F238E27FC236}">
                <a16:creationId xmlns:a16="http://schemas.microsoft.com/office/drawing/2014/main" id="{AF4D0658-90D6-4674-9C21-2304ED69C67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1295" r="27682"/>
          <a:stretch/>
        </p:blipFill>
        <p:spPr>
          <a:xfrm>
            <a:off x="6423748" y="5394778"/>
            <a:ext cx="2652045" cy="2477074"/>
          </a:xfrm>
          <a:prstGeom prst="rect">
            <a:avLst/>
          </a:prstGeom>
        </p:spPr>
      </p:pic>
      <p:pic>
        <p:nvPicPr>
          <p:cNvPr id="20" name="Picture 19">
            <a:extLst>
              <a:ext uri="{FF2B5EF4-FFF2-40B4-BE49-F238E27FC236}">
                <a16:creationId xmlns:a16="http://schemas.microsoft.com/office/drawing/2014/main" id="{B36A3122-EC93-4230-8C22-3D5888AF2AEF}"/>
              </a:ext>
            </a:extLst>
          </p:cNvPr>
          <p:cNvPicPr>
            <a:picLocks noChangeAspect="1"/>
          </p:cNvPicPr>
          <p:nvPr/>
        </p:nvPicPr>
        <p:blipFill rotWithShape="1">
          <a:blip r:embed="rId7">
            <a:extLst>
              <a:ext uri="{28A0092B-C50C-407E-A947-70E740481C1C}">
                <a14:useLocalDpi xmlns:a14="http://schemas.microsoft.com/office/drawing/2010/main" val="0"/>
              </a:ext>
            </a:extLst>
          </a:blip>
          <a:srcRect r="15046" b="19262"/>
          <a:stretch/>
        </p:blipFill>
        <p:spPr>
          <a:xfrm>
            <a:off x="9243521" y="5394778"/>
            <a:ext cx="2913069" cy="2477074"/>
          </a:xfrm>
          <a:prstGeom prst="rect">
            <a:avLst/>
          </a:prstGeom>
        </p:spPr>
      </p:pic>
      <p:pic>
        <p:nvPicPr>
          <p:cNvPr id="23" name="Picture 22">
            <a:extLst>
              <a:ext uri="{FF2B5EF4-FFF2-40B4-BE49-F238E27FC236}">
                <a16:creationId xmlns:a16="http://schemas.microsoft.com/office/drawing/2014/main" id="{8232253C-8D88-43B1-93E6-ADF9C13E03FA}"/>
              </a:ext>
            </a:extLst>
          </p:cNvPr>
          <p:cNvPicPr>
            <a:picLocks noChangeAspect="1"/>
          </p:cNvPicPr>
          <p:nvPr/>
        </p:nvPicPr>
        <p:blipFill rotWithShape="1">
          <a:blip r:embed="rId8">
            <a:extLst>
              <a:ext uri="{28A0092B-C50C-407E-A947-70E740481C1C}">
                <a14:useLocalDpi xmlns:a14="http://schemas.microsoft.com/office/drawing/2010/main" val="0"/>
              </a:ext>
            </a:extLst>
          </a:blip>
          <a:srcRect l="26310" t="1678"/>
          <a:stretch/>
        </p:blipFill>
        <p:spPr>
          <a:xfrm>
            <a:off x="10607417" y="1598958"/>
            <a:ext cx="3808034" cy="3647836"/>
          </a:xfrm>
          <a:prstGeom prst="rect">
            <a:avLst/>
          </a:prstGeom>
        </p:spPr>
      </p:pic>
      <p:sp>
        <p:nvSpPr>
          <p:cNvPr id="14" name="TextBox 13">
            <a:extLst>
              <a:ext uri="{FF2B5EF4-FFF2-40B4-BE49-F238E27FC236}">
                <a16:creationId xmlns:a16="http://schemas.microsoft.com/office/drawing/2014/main" id="{AECF553D-715C-4695-A148-90927B9C2546}"/>
              </a:ext>
            </a:extLst>
          </p:cNvPr>
          <p:cNvSpPr txBox="1"/>
          <p:nvPr/>
        </p:nvSpPr>
        <p:spPr>
          <a:xfrm>
            <a:off x="6248400" y="7860268"/>
            <a:ext cx="2133600" cy="369332"/>
          </a:xfrm>
          <a:prstGeom prst="rect">
            <a:avLst/>
          </a:prstGeom>
          <a:noFill/>
        </p:spPr>
        <p:txBody>
          <a:bodyPr wrap="square" rtlCol="0">
            <a:spAutoFit/>
          </a:bodyPr>
          <a:lstStyle/>
          <a:p>
            <a:pPr algn="ctr"/>
            <a:fld id="{EE7A21BD-2204-2E4E-9A5A-30706585DAB4}" type="slidenum">
              <a:rPr lang="en-US" sz="1800" smtClean="0">
                <a:solidFill>
                  <a:srgbClr val="004C6C"/>
                </a:solidFill>
                <a:latin typeface="Slate Std Medium" panose="02000506040000020004" pitchFamily="2" charset="77"/>
              </a:rPr>
              <a:pPr algn="ctr"/>
              <a:t>9</a:t>
            </a:fld>
            <a:endParaRPr lang="en-US" sz="1800" dirty="0">
              <a:solidFill>
                <a:srgbClr val="004C6C"/>
              </a:solidFill>
              <a:latin typeface="Slate Std Medium" panose="02000506040000020004" pitchFamily="2" charset="77"/>
            </a:endParaRPr>
          </a:p>
        </p:txBody>
      </p:sp>
    </p:spTree>
    <p:extLst>
      <p:ext uri="{BB962C8B-B14F-4D97-AF65-F5344CB8AC3E}">
        <p14:creationId xmlns:p14="http://schemas.microsoft.com/office/powerpoint/2010/main" val="3284847804"/>
      </p:ext>
    </p:extLst>
  </p:cSld>
  <p:clrMapOvr>
    <a:masterClrMapping/>
  </p:clrMapOvr>
</p:sld>
</file>

<file path=ppt/theme/theme1.xml><?xml version="1.0" encoding="utf-8"?>
<a:theme xmlns:a="http://schemas.openxmlformats.org/drawingml/2006/main" name="Title, Master">
  <a:themeElements>
    <a:clrScheme name="NCC 1">
      <a:dk1>
        <a:srgbClr val="000000"/>
      </a:dk1>
      <a:lt1>
        <a:srgbClr val="FFFFFF"/>
      </a:lt1>
      <a:dk2>
        <a:srgbClr val="30617B"/>
      </a:dk2>
      <a:lt2>
        <a:srgbClr val="A89F87"/>
      </a:lt2>
      <a:accent1>
        <a:srgbClr val="E9804F"/>
      </a:accent1>
      <a:accent2>
        <a:srgbClr val="4E5930"/>
      </a:accent2>
      <a:accent3>
        <a:srgbClr val="A89F87"/>
      </a:accent3>
      <a:accent4>
        <a:srgbClr val="E9804F"/>
      </a:accent4>
      <a:accent5>
        <a:srgbClr val="E9804F"/>
      </a:accent5>
      <a:accent6>
        <a:srgbClr val="E9804F"/>
      </a:accent6>
      <a:hlink>
        <a:srgbClr val="30617B"/>
      </a:hlink>
      <a:folHlink>
        <a:srgbClr val="4E593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inal 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Title slide (Cityscape)</Template>
  <TotalTime>6421</TotalTime>
  <Words>2309</Words>
  <Application>Microsoft Office PowerPoint</Application>
  <PresentationFormat>Personnalisé</PresentationFormat>
  <Paragraphs>200</Paragraphs>
  <Slides>15</Slides>
  <Notes>15</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15</vt:i4>
      </vt:variant>
    </vt:vector>
  </HeadingPairs>
  <TitlesOfParts>
    <vt:vector size="27" baseType="lpstr">
      <vt:lpstr>Arial</vt:lpstr>
      <vt:lpstr>Calibri</vt:lpstr>
      <vt:lpstr>Courier New</vt:lpstr>
      <vt:lpstr>Georgia</vt:lpstr>
      <vt:lpstr>Laurentian Std</vt:lpstr>
      <vt:lpstr>Slate Std</vt:lpstr>
      <vt:lpstr>Slate Std Medium</vt:lpstr>
      <vt:lpstr>Times</vt:lpstr>
      <vt:lpstr>Times New Roman</vt:lpstr>
      <vt:lpstr>Wingdings</vt:lpstr>
      <vt:lpstr>Title, Master</vt:lpstr>
      <vt:lpstr>Final slide, Master</vt:lpstr>
      <vt:lpstr>Fairmont Château Laurier</vt:lpstr>
      <vt:lpstr>Présentation PowerPoint</vt:lpstr>
      <vt:lpstr>Présentation PowerPoint</vt:lpstr>
      <vt:lpstr>Présentation PowerPoint</vt:lpstr>
      <vt:lpstr>Présentation PowerPoint</vt:lpstr>
      <vt:lpstr>Présentation PowerPoint</vt:lpstr>
      <vt:lpstr>Major’s Hill Park Vision</vt:lpstr>
      <vt:lpstr>Présentation PowerPoint</vt:lpstr>
      <vt:lpstr>Présentation PowerPoint</vt:lpstr>
      <vt:lpstr>ACPDR –  Comment Resolution</vt:lpstr>
      <vt:lpstr>Next Steps</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Bied, Caroline</cp:lastModifiedBy>
  <cp:revision>344</cp:revision>
  <cp:lastPrinted>2016-04-04T15:55:59Z</cp:lastPrinted>
  <dcterms:created xsi:type="dcterms:W3CDTF">2020-03-19T16:39:38Z</dcterms:created>
  <dcterms:modified xsi:type="dcterms:W3CDTF">2021-06-23T13:17:49Z</dcterms:modified>
</cp:coreProperties>
</file>